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notesMasterIdLst>
    <p:notesMasterId r:id="rId87"/>
  </p:notesMasterIdLst>
  <p:sldIdLst>
    <p:sldId id="284" r:id="rId2"/>
    <p:sldId id="256" r:id="rId3"/>
    <p:sldId id="257" r:id="rId4"/>
    <p:sldId id="285" r:id="rId5"/>
    <p:sldId id="258" r:id="rId6"/>
    <p:sldId id="287" r:id="rId7"/>
    <p:sldId id="288" r:id="rId8"/>
    <p:sldId id="281" r:id="rId9"/>
    <p:sldId id="259" r:id="rId10"/>
    <p:sldId id="260" r:id="rId11"/>
    <p:sldId id="261" r:id="rId12"/>
    <p:sldId id="262" r:id="rId13"/>
    <p:sldId id="289" r:id="rId14"/>
    <p:sldId id="290" r:id="rId15"/>
    <p:sldId id="305" r:id="rId16"/>
    <p:sldId id="293" r:id="rId17"/>
    <p:sldId id="322" r:id="rId18"/>
    <p:sldId id="345" r:id="rId19"/>
    <p:sldId id="346" r:id="rId20"/>
    <p:sldId id="464" r:id="rId21"/>
    <p:sldId id="263" r:id="rId22"/>
    <p:sldId id="466" r:id="rId23"/>
    <p:sldId id="312" r:id="rId24"/>
    <p:sldId id="294" r:id="rId25"/>
    <p:sldId id="295" r:id="rId26"/>
    <p:sldId id="296" r:id="rId27"/>
    <p:sldId id="264" r:id="rId28"/>
    <p:sldId id="265" r:id="rId29"/>
    <p:sldId id="266" r:id="rId30"/>
    <p:sldId id="267" r:id="rId31"/>
    <p:sldId id="268" r:id="rId32"/>
    <p:sldId id="269" r:id="rId33"/>
    <p:sldId id="299" r:id="rId34"/>
    <p:sldId id="270" r:id="rId35"/>
    <p:sldId id="271" r:id="rId36"/>
    <p:sldId id="272" r:id="rId37"/>
    <p:sldId id="300" r:id="rId38"/>
    <p:sldId id="301" r:id="rId39"/>
    <p:sldId id="306" r:id="rId40"/>
    <p:sldId id="302" r:id="rId41"/>
    <p:sldId id="303" r:id="rId42"/>
    <p:sldId id="307" r:id="rId43"/>
    <p:sldId id="472" r:id="rId44"/>
    <p:sldId id="315" r:id="rId45"/>
    <p:sldId id="468" r:id="rId46"/>
    <p:sldId id="473" r:id="rId47"/>
    <p:sldId id="467" r:id="rId48"/>
    <p:sldId id="469" r:id="rId49"/>
    <p:sldId id="308" r:id="rId50"/>
    <p:sldId id="474" r:id="rId51"/>
    <p:sldId id="470" r:id="rId52"/>
    <p:sldId id="310" r:id="rId53"/>
    <p:sldId id="311" r:id="rId54"/>
    <p:sldId id="475" r:id="rId55"/>
    <p:sldId id="331" r:id="rId56"/>
    <p:sldId id="313" r:id="rId57"/>
    <p:sldId id="477" r:id="rId58"/>
    <p:sldId id="476" r:id="rId59"/>
    <p:sldId id="314" r:id="rId60"/>
    <p:sldId id="471" r:id="rId61"/>
    <p:sldId id="304" r:id="rId62"/>
    <p:sldId id="274" r:id="rId63"/>
    <p:sldId id="275" r:id="rId64"/>
    <p:sldId id="276" r:id="rId65"/>
    <p:sldId id="277" r:id="rId66"/>
    <p:sldId id="278" r:id="rId67"/>
    <p:sldId id="279" r:id="rId68"/>
    <p:sldId id="280" r:id="rId69"/>
    <p:sldId id="273" r:id="rId70"/>
    <p:sldId id="316" r:id="rId71"/>
    <p:sldId id="317" r:id="rId72"/>
    <p:sldId id="318" r:id="rId73"/>
    <p:sldId id="282" r:id="rId74"/>
    <p:sldId id="319" r:id="rId75"/>
    <p:sldId id="320" r:id="rId76"/>
    <p:sldId id="321" r:id="rId77"/>
    <p:sldId id="323" r:id="rId78"/>
    <p:sldId id="324" r:id="rId79"/>
    <p:sldId id="325" r:id="rId80"/>
    <p:sldId id="326" r:id="rId81"/>
    <p:sldId id="327" r:id="rId82"/>
    <p:sldId id="328" r:id="rId83"/>
    <p:sldId id="329" r:id="rId84"/>
    <p:sldId id="330" r:id="rId85"/>
    <p:sldId id="286"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7" autoAdjust="0"/>
    <p:restoredTop sz="90929"/>
  </p:normalViewPr>
  <p:slideViewPr>
    <p:cSldViewPr>
      <p:cViewPr varScale="1">
        <p:scale>
          <a:sx n="65" d="100"/>
          <a:sy n="65" d="100"/>
        </p:scale>
        <p:origin x="-92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1428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Lucie%20Parrot\My%20Documents\documentsA\travail\exemples\value%20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Feuil1!$A$2</c:f>
              <c:strCache>
                <c:ptCount val="1"/>
                <c:pt idx="0">
                  <c:v>sce 1</c:v>
                </c:pt>
              </c:strCache>
            </c:strRef>
          </c:tx>
          <c:spPr>
            <a:ln w="28575">
              <a:noFill/>
            </a:ln>
          </c:spPr>
          <c:xVal>
            <c:numRef>
              <c:f>Feuil1!$B$2</c:f>
              <c:numCache>
                <c:formatCode>General</c:formatCode>
                <c:ptCount val="1"/>
                <c:pt idx="0">
                  <c:v>22</c:v>
                </c:pt>
              </c:numCache>
            </c:numRef>
          </c:xVal>
          <c:yVal>
            <c:numRef>
              <c:f>Feuil1!$C$2</c:f>
              <c:numCache>
                <c:formatCode>General</c:formatCode>
                <c:ptCount val="1"/>
                <c:pt idx="0">
                  <c:v>117</c:v>
                </c:pt>
              </c:numCache>
            </c:numRef>
          </c:yVal>
          <c:smooth val="0"/>
          <c:extLst xmlns:c16r2="http://schemas.microsoft.com/office/drawing/2015/06/chart">
            <c:ext xmlns:c16="http://schemas.microsoft.com/office/drawing/2014/chart" uri="{C3380CC4-5D6E-409C-BE32-E72D297353CC}">
              <c16:uniqueId val="{00000000-67CD-4389-A219-4B8C300BF6D0}"/>
            </c:ext>
          </c:extLst>
        </c:ser>
        <c:ser>
          <c:idx val="0"/>
          <c:order val="1"/>
          <c:tx>
            <c:strRef>
              <c:f>Feuil1!$A$3</c:f>
              <c:strCache>
                <c:ptCount val="1"/>
                <c:pt idx="0">
                  <c:v>sce 2</c:v>
                </c:pt>
              </c:strCache>
            </c:strRef>
          </c:tx>
          <c:spPr>
            <a:ln w="28575">
              <a:noFill/>
            </a:ln>
          </c:spPr>
          <c:xVal>
            <c:numRef>
              <c:f>Feuil1!$B$3</c:f>
              <c:numCache>
                <c:formatCode>General</c:formatCode>
                <c:ptCount val="1"/>
                <c:pt idx="0">
                  <c:v>40</c:v>
                </c:pt>
              </c:numCache>
            </c:numRef>
          </c:xVal>
          <c:yVal>
            <c:numRef>
              <c:f>Feuil1!$C$3</c:f>
              <c:numCache>
                <c:formatCode>General</c:formatCode>
                <c:ptCount val="1"/>
                <c:pt idx="0">
                  <c:v>193</c:v>
                </c:pt>
              </c:numCache>
            </c:numRef>
          </c:yVal>
          <c:smooth val="0"/>
          <c:extLst xmlns:c16r2="http://schemas.microsoft.com/office/drawing/2015/06/chart">
            <c:ext xmlns:c16="http://schemas.microsoft.com/office/drawing/2014/chart" uri="{C3380CC4-5D6E-409C-BE32-E72D297353CC}">
              <c16:uniqueId val="{00000001-67CD-4389-A219-4B8C300BF6D0}"/>
            </c:ext>
          </c:extLst>
        </c:ser>
        <c:ser>
          <c:idx val="2"/>
          <c:order val="2"/>
          <c:tx>
            <c:strRef>
              <c:f>Feuil1!$A$4</c:f>
              <c:strCache>
                <c:ptCount val="1"/>
                <c:pt idx="0">
                  <c:v>sce 3</c:v>
                </c:pt>
              </c:strCache>
            </c:strRef>
          </c:tx>
          <c:spPr>
            <a:ln w="28575">
              <a:noFill/>
            </a:ln>
          </c:spPr>
          <c:xVal>
            <c:numRef>
              <c:f>Feuil1!$B$4</c:f>
              <c:numCache>
                <c:formatCode>General</c:formatCode>
                <c:ptCount val="1"/>
                <c:pt idx="0">
                  <c:v>55</c:v>
                </c:pt>
              </c:numCache>
            </c:numRef>
          </c:xVal>
          <c:yVal>
            <c:numRef>
              <c:f>Feuil1!$C$4</c:f>
              <c:numCache>
                <c:formatCode>General</c:formatCode>
                <c:ptCount val="1"/>
                <c:pt idx="0">
                  <c:v>156</c:v>
                </c:pt>
              </c:numCache>
            </c:numRef>
          </c:yVal>
          <c:smooth val="0"/>
          <c:extLst xmlns:c16r2="http://schemas.microsoft.com/office/drawing/2015/06/chart">
            <c:ext xmlns:c16="http://schemas.microsoft.com/office/drawing/2014/chart" uri="{C3380CC4-5D6E-409C-BE32-E72D297353CC}">
              <c16:uniqueId val="{00000002-67CD-4389-A219-4B8C300BF6D0}"/>
            </c:ext>
          </c:extLst>
        </c:ser>
        <c:ser>
          <c:idx val="3"/>
          <c:order val="3"/>
          <c:tx>
            <c:strRef>
              <c:f>Feuil1!$A$5</c:f>
              <c:strCache>
                <c:ptCount val="1"/>
                <c:pt idx="0">
                  <c:v>sce 4</c:v>
                </c:pt>
              </c:strCache>
            </c:strRef>
          </c:tx>
          <c:spPr>
            <a:ln w="28575">
              <a:noFill/>
            </a:ln>
          </c:spPr>
          <c:xVal>
            <c:numRef>
              <c:f>Feuil1!$B$5</c:f>
              <c:numCache>
                <c:formatCode>General</c:formatCode>
                <c:ptCount val="1"/>
                <c:pt idx="0">
                  <c:v>80</c:v>
                </c:pt>
              </c:numCache>
            </c:numRef>
          </c:xVal>
          <c:yVal>
            <c:numRef>
              <c:f>Feuil1!$C$5</c:f>
              <c:numCache>
                <c:formatCode>General</c:formatCode>
                <c:ptCount val="1"/>
                <c:pt idx="0">
                  <c:v>167</c:v>
                </c:pt>
              </c:numCache>
            </c:numRef>
          </c:yVal>
          <c:smooth val="0"/>
          <c:extLst xmlns:c16r2="http://schemas.microsoft.com/office/drawing/2015/06/chart">
            <c:ext xmlns:c16="http://schemas.microsoft.com/office/drawing/2014/chart" uri="{C3380CC4-5D6E-409C-BE32-E72D297353CC}">
              <c16:uniqueId val="{00000003-67CD-4389-A219-4B8C300BF6D0}"/>
            </c:ext>
          </c:extLst>
        </c:ser>
        <c:dLbls>
          <c:showLegendKey val="0"/>
          <c:showVal val="0"/>
          <c:showCatName val="0"/>
          <c:showSerName val="0"/>
          <c:showPercent val="0"/>
          <c:showBubbleSize val="0"/>
        </c:dLbls>
        <c:axId val="168057600"/>
        <c:axId val="168058176"/>
      </c:scatterChart>
      <c:valAx>
        <c:axId val="168057600"/>
        <c:scaling>
          <c:orientation val="minMax"/>
        </c:scaling>
        <c:delete val="0"/>
        <c:axPos val="b"/>
        <c:title>
          <c:tx>
            <c:rich>
              <a:bodyPr/>
              <a:lstStyle/>
              <a:p>
                <a:pPr>
                  <a:defRPr sz="1400"/>
                </a:pPr>
                <a:r>
                  <a:rPr lang="en-CA" sz="1400"/>
                  <a:t>Cost</a:t>
                </a:r>
              </a:p>
            </c:rich>
          </c:tx>
          <c:layout/>
          <c:overlay val="0"/>
        </c:title>
        <c:numFmt formatCode="General" sourceLinked="1"/>
        <c:majorTickMark val="none"/>
        <c:minorTickMark val="none"/>
        <c:tickLblPos val="nextTo"/>
        <c:crossAx val="168058176"/>
        <c:crosses val="autoZero"/>
        <c:crossBetween val="midCat"/>
      </c:valAx>
      <c:valAx>
        <c:axId val="168058176"/>
        <c:scaling>
          <c:orientation val="minMax"/>
        </c:scaling>
        <c:delete val="0"/>
        <c:axPos val="l"/>
        <c:majorGridlines/>
        <c:title>
          <c:tx>
            <c:rich>
              <a:bodyPr/>
              <a:lstStyle/>
              <a:p>
                <a:pPr>
                  <a:defRPr sz="1400"/>
                </a:pPr>
                <a:r>
                  <a:rPr lang="en-US" sz="1400"/>
                  <a:t>satisfaction of needs</a:t>
                </a:r>
                <a:r>
                  <a:rPr lang="en-US" sz="1400" baseline="0"/>
                  <a:t> (merit)</a:t>
                </a:r>
                <a:endParaRPr lang="en-US" sz="1400"/>
              </a:p>
            </c:rich>
          </c:tx>
          <c:layout/>
          <c:overlay val="0"/>
        </c:title>
        <c:numFmt formatCode="General" sourceLinked="1"/>
        <c:majorTickMark val="none"/>
        <c:minorTickMark val="none"/>
        <c:tickLblPos val="nextTo"/>
        <c:crossAx val="168057600"/>
        <c:crosses val="autoZero"/>
        <c:crossBetween val="midCat"/>
      </c:valAx>
    </c:plotArea>
    <c:legend>
      <c:legendPos val="r"/>
      <c:layout/>
      <c:overlay val="0"/>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C3015A-7A53-40CA-9451-B613213417DC}" type="doc">
      <dgm:prSet loTypeId="urn:microsoft.com/office/officeart/2005/8/layout/arrow2" loCatId="process" qsTypeId="urn:microsoft.com/office/officeart/2005/8/quickstyle/simple1" qsCatId="simple" csTypeId="urn:microsoft.com/office/officeart/2005/8/colors/accent1_2" csCatId="accent1" phldr="1"/>
      <dgm:spPr/>
    </dgm:pt>
    <dgm:pt modelId="{A441F23E-A8C2-4FCD-85B9-17CBE8D51592}">
      <dgm:prSet phldrT="[Texte]"/>
      <dgm:spPr/>
      <dgm:t>
        <a:bodyPr/>
        <a:lstStyle/>
        <a:p>
          <a:r>
            <a:rPr lang="en-CA" b="1" noProof="0" dirty="0">
              <a:solidFill>
                <a:schemeClr val="accent1"/>
              </a:solidFill>
            </a:rPr>
            <a:t>Define</a:t>
          </a:r>
        </a:p>
      </dgm:t>
    </dgm:pt>
    <dgm:pt modelId="{81932DA0-34D9-40FE-8C54-86EA499A089D}" type="parTrans" cxnId="{3191855E-A559-4FAA-90D7-50CCDB8F0BC3}">
      <dgm:prSet/>
      <dgm:spPr/>
      <dgm:t>
        <a:bodyPr/>
        <a:lstStyle/>
        <a:p>
          <a:endParaRPr lang="en-CA" noProof="0"/>
        </a:p>
      </dgm:t>
    </dgm:pt>
    <dgm:pt modelId="{32F04836-17C8-4128-9CAE-E2C80CFCD423}" type="sibTrans" cxnId="{3191855E-A559-4FAA-90D7-50CCDB8F0BC3}">
      <dgm:prSet/>
      <dgm:spPr/>
      <dgm:t>
        <a:bodyPr/>
        <a:lstStyle/>
        <a:p>
          <a:endParaRPr lang="en-CA" noProof="0"/>
        </a:p>
      </dgm:t>
    </dgm:pt>
    <dgm:pt modelId="{427A9532-B91B-4025-803D-29E467F77E34}">
      <dgm:prSet phldrT="[Texte]"/>
      <dgm:spPr/>
      <dgm:t>
        <a:bodyPr/>
        <a:lstStyle/>
        <a:p>
          <a:r>
            <a:rPr lang="en-CA" b="1" noProof="0" dirty="0">
              <a:solidFill>
                <a:schemeClr val="accent1"/>
              </a:solidFill>
            </a:rPr>
            <a:t>Plan</a:t>
          </a:r>
        </a:p>
      </dgm:t>
    </dgm:pt>
    <dgm:pt modelId="{0464C793-0E20-42E6-A16C-5C76ADBEC5AE}" type="parTrans" cxnId="{68269177-98CB-4A69-8D46-4695EA614AF8}">
      <dgm:prSet/>
      <dgm:spPr/>
      <dgm:t>
        <a:bodyPr/>
        <a:lstStyle/>
        <a:p>
          <a:endParaRPr lang="en-CA" noProof="0"/>
        </a:p>
      </dgm:t>
    </dgm:pt>
    <dgm:pt modelId="{737C7279-E067-47F5-828C-AA79F536FEC5}" type="sibTrans" cxnId="{68269177-98CB-4A69-8D46-4695EA614AF8}">
      <dgm:prSet/>
      <dgm:spPr/>
      <dgm:t>
        <a:bodyPr/>
        <a:lstStyle/>
        <a:p>
          <a:endParaRPr lang="en-CA" noProof="0"/>
        </a:p>
      </dgm:t>
    </dgm:pt>
    <dgm:pt modelId="{A3C5B4E1-8DE9-4FB9-ACF1-9F65E4418475}">
      <dgm:prSet phldrT="[Texte]"/>
      <dgm:spPr/>
      <dgm:t>
        <a:bodyPr/>
        <a:lstStyle/>
        <a:p>
          <a:r>
            <a:rPr lang="en-CA" b="1" noProof="0" dirty="0">
              <a:solidFill>
                <a:schemeClr val="accent1"/>
              </a:solidFill>
            </a:rPr>
            <a:t>Execute</a:t>
          </a:r>
        </a:p>
      </dgm:t>
    </dgm:pt>
    <dgm:pt modelId="{2CC069B6-928D-4BFB-BD6D-0281E77FDFA0}" type="parTrans" cxnId="{08123938-3AD9-416C-815B-76CC281FB5D8}">
      <dgm:prSet/>
      <dgm:spPr/>
      <dgm:t>
        <a:bodyPr/>
        <a:lstStyle/>
        <a:p>
          <a:endParaRPr lang="en-CA" noProof="0"/>
        </a:p>
      </dgm:t>
    </dgm:pt>
    <dgm:pt modelId="{2E8160F9-EA93-4162-8830-42B08FF4908D}" type="sibTrans" cxnId="{08123938-3AD9-416C-815B-76CC281FB5D8}">
      <dgm:prSet/>
      <dgm:spPr/>
      <dgm:t>
        <a:bodyPr/>
        <a:lstStyle/>
        <a:p>
          <a:endParaRPr lang="en-CA" noProof="0"/>
        </a:p>
      </dgm:t>
    </dgm:pt>
    <dgm:pt modelId="{CFB5AF73-246B-4E49-8528-6BFBA315CD6E}">
      <dgm:prSet phldrT="[Texte]"/>
      <dgm:spPr/>
      <dgm:t>
        <a:bodyPr/>
        <a:lstStyle/>
        <a:p>
          <a:r>
            <a:rPr lang="en-CA" b="1" noProof="0" dirty="0">
              <a:solidFill>
                <a:schemeClr val="accent1"/>
              </a:solidFill>
            </a:rPr>
            <a:t>Control</a:t>
          </a:r>
        </a:p>
      </dgm:t>
    </dgm:pt>
    <dgm:pt modelId="{26CEF845-8112-4B7F-99A5-DE71A3F2DBEA}" type="parTrans" cxnId="{32389069-336D-44A3-A0EB-D86E864D486F}">
      <dgm:prSet/>
      <dgm:spPr/>
      <dgm:t>
        <a:bodyPr/>
        <a:lstStyle/>
        <a:p>
          <a:endParaRPr lang="en-CA" noProof="0"/>
        </a:p>
      </dgm:t>
    </dgm:pt>
    <dgm:pt modelId="{33AEA76F-CB87-4E6A-A2D2-667D9A59B8E5}" type="sibTrans" cxnId="{32389069-336D-44A3-A0EB-D86E864D486F}">
      <dgm:prSet/>
      <dgm:spPr/>
      <dgm:t>
        <a:bodyPr/>
        <a:lstStyle/>
        <a:p>
          <a:endParaRPr lang="en-CA" noProof="0"/>
        </a:p>
      </dgm:t>
    </dgm:pt>
    <dgm:pt modelId="{E1093D6A-E4A1-490B-BF52-C18433733895}">
      <dgm:prSet phldrT="[Texte]"/>
      <dgm:spPr/>
      <dgm:t>
        <a:bodyPr/>
        <a:lstStyle/>
        <a:p>
          <a:r>
            <a:rPr lang="en-CA" b="1" noProof="0" dirty="0">
              <a:solidFill>
                <a:schemeClr val="accent1"/>
              </a:solidFill>
            </a:rPr>
            <a:t>Close</a:t>
          </a:r>
        </a:p>
      </dgm:t>
    </dgm:pt>
    <dgm:pt modelId="{C56AE41D-FDC8-4A43-8D68-AAB9BC80500F}" type="parTrans" cxnId="{CC9646A5-FE74-4B47-8C1F-27378369107A}">
      <dgm:prSet/>
      <dgm:spPr/>
      <dgm:t>
        <a:bodyPr/>
        <a:lstStyle/>
        <a:p>
          <a:endParaRPr lang="en-CA" noProof="0"/>
        </a:p>
      </dgm:t>
    </dgm:pt>
    <dgm:pt modelId="{EDA921B6-48D0-435D-8753-7F5A5B546411}" type="sibTrans" cxnId="{CC9646A5-FE74-4B47-8C1F-27378369107A}">
      <dgm:prSet/>
      <dgm:spPr/>
      <dgm:t>
        <a:bodyPr/>
        <a:lstStyle/>
        <a:p>
          <a:endParaRPr lang="en-CA" noProof="0"/>
        </a:p>
      </dgm:t>
    </dgm:pt>
    <dgm:pt modelId="{CEC1CE2D-8CB9-4EC0-A2F6-B3D992868764}" type="pres">
      <dgm:prSet presAssocID="{D5C3015A-7A53-40CA-9451-B613213417DC}" presName="arrowDiagram" presStyleCnt="0">
        <dgm:presLayoutVars>
          <dgm:chMax val="5"/>
          <dgm:dir/>
          <dgm:resizeHandles val="exact"/>
        </dgm:presLayoutVars>
      </dgm:prSet>
      <dgm:spPr/>
    </dgm:pt>
    <dgm:pt modelId="{5368ED13-CB20-47EC-A435-770BED455217}" type="pres">
      <dgm:prSet presAssocID="{D5C3015A-7A53-40CA-9451-B613213417DC}" presName="arrow" presStyleLbl="bgShp" presStyleIdx="0" presStyleCnt="1" custLinFactNeighborX="-46985" custLinFactNeighborY="-30967"/>
      <dgm:spPr/>
    </dgm:pt>
    <dgm:pt modelId="{58A8DED6-4576-4AAA-AEC2-AAF67B3D31A0}" type="pres">
      <dgm:prSet presAssocID="{D5C3015A-7A53-40CA-9451-B613213417DC}" presName="arrowDiagram5" presStyleCnt="0"/>
      <dgm:spPr/>
    </dgm:pt>
    <dgm:pt modelId="{B744A971-5FCE-4EE5-B311-EF9F99AE6326}" type="pres">
      <dgm:prSet presAssocID="{A441F23E-A8C2-4FCD-85B9-17CBE8D51592}" presName="bullet5a" presStyleLbl="node1" presStyleIdx="0" presStyleCnt="5"/>
      <dgm:spPr/>
    </dgm:pt>
    <dgm:pt modelId="{BB3A9934-ABE0-4DFD-B199-35FA8AB1B091}" type="pres">
      <dgm:prSet presAssocID="{A441F23E-A8C2-4FCD-85B9-17CBE8D51592}" presName="textBox5a" presStyleLbl="revTx" presStyleIdx="0" presStyleCnt="5">
        <dgm:presLayoutVars>
          <dgm:bulletEnabled val="1"/>
        </dgm:presLayoutVars>
      </dgm:prSet>
      <dgm:spPr/>
      <dgm:t>
        <a:bodyPr/>
        <a:lstStyle/>
        <a:p>
          <a:endParaRPr lang="hu-HU"/>
        </a:p>
      </dgm:t>
    </dgm:pt>
    <dgm:pt modelId="{8F5F9495-2E23-4A5D-8A5B-18D88F9367A7}" type="pres">
      <dgm:prSet presAssocID="{427A9532-B91B-4025-803D-29E467F77E34}" presName="bullet5b" presStyleLbl="node1" presStyleIdx="1" presStyleCnt="5"/>
      <dgm:spPr/>
    </dgm:pt>
    <dgm:pt modelId="{784B2281-5B6B-425E-BE1B-8A885477A50C}" type="pres">
      <dgm:prSet presAssocID="{427A9532-B91B-4025-803D-29E467F77E34}" presName="textBox5b" presStyleLbl="revTx" presStyleIdx="1" presStyleCnt="5">
        <dgm:presLayoutVars>
          <dgm:bulletEnabled val="1"/>
        </dgm:presLayoutVars>
      </dgm:prSet>
      <dgm:spPr/>
      <dgm:t>
        <a:bodyPr/>
        <a:lstStyle/>
        <a:p>
          <a:endParaRPr lang="hu-HU"/>
        </a:p>
      </dgm:t>
    </dgm:pt>
    <dgm:pt modelId="{FDADC847-136A-431C-BAE9-AFD2B7C4999D}" type="pres">
      <dgm:prSet presAssocID="{A3C5B4E1-8DE9-4FB9-ACF1-9F65E4418475}" presName="bullet5c" presStyleLbl="node1" presStyleIdx="2" presStyleCnt="5"/>
      <dgm:spPr/>
    </dgm:pt>
    <dgm:pt modelId="{C0F660BC-ED67-4A50-BE10-3BF9F6C5CD69}" type="pres">
      <dgm:prSet presAssocID="{A3C5B4E1-8DE9-4FB9-ACF1-9F65E4418475}" presName="textBox5c" presStyleLbl="revTx" presStyleIdx="2" presStyleCnt="5">
        <dgm:presLayoutVars>
          <dgm:bulletEnabled val="1"/>
        </dgm:presLayoutVars>
      </dgm:prSet>
      <dgm:spPr/>
      <dgm:t>
        <a:bodyPr/>
        <a:lstStyle/>
        <a:p>
          <a:endParaRPr lang="hu-HU"/>
        </a:p>
      </dgm:t>
    </dgm:pt>
    <dgm:pt modelId="{FFCCB13A-5395-4E70-87A0-7F49FD07DD97}" type="pres">
      <dgm:prSet presAssocID="{CFB5AF73-246B-4E49-8528-6BFBA315CD6E}" presName="bullet5d" presStyleLbl="node1" presStyleIdx="3" presStyleCnt="5"/>
      <dgm:spPr/>
    </dgm:pt>
    <dgm:pt modelId="{A8C17FF0-766B-4300-9722-2CEF5855CB55}" type="pres">
      <dgm:prSet presAssocID="{CFB5AF73-246B-4E49-8528-6BFBA315CD6E}" presName="textBox5d" presStyleLbl="revTx" presStyleIdx="3" presStyleCnt="5" custLinFactNeighborX="641" custLinFactNeighborY="8779">
        <dgm:presLayoutVars>
          <dgm:bulletEnabled val="1"/>
        </dgm:presLayoutVars>
      </dgm:prSet>
      <dgm:spPr/>
      <dgm:t>
        <a:bodyPr/>
        <a:lstStyle/>
        <a:p>
          <a:endParaRPr lang="hu-HU"/>
        </a:p>
      </dgm:t>
    </dgm:pt>
    <dgm:pt modelId="{1787B1E7-3F84-4AB9-8D1F-781E1764A96D}" type="pres">
      <dgm:prSet presAssocID="{E1093D6A-E4A1-490B-BF52-C18433733895}" presName="bullet5e" presStyleLbl="node1" presStyleIdx="4" presStyleCnt="5"/>
      <dgm:spPr/>
    </dgm:pt>
    <dgm:pt modelId="{8DF9F9C0-9A9E-4E84-8765-E142CD7EAB3A}" type="pres">
      <dgm:prSet presAssocID="{E1093D6A-E4A1-490B-BF52-C18433733895}" presName="textBox5e" presStyleLbl="revTx" presStyleIdx="4" presStyleCnt="5">
        <dgm:presLayoutVars>
          <dgm:bulletEnabled val="1"/>
        </dgm:presLayoutVars>
      </dgm:prSet>
      <dgm:spPr/>
      <dgm:t>
        <a:bodyPr/>
        <a:lstStyle/>
        <a:p>
          <a:endParaRPr lang="hu-HU"/>
        </a:p>
      </dgm:t>
    </dgm:pt>
  </dgm:ptLst>
  <dgm:cxnLst>
    <dgm:cxn modelId="{9641E61A-7250-4422-BF82-FF740A193E45}" type="presOf" srcId="{D5C3015A-7A53-40CA-9451-B613213417DC}" destId="{CEC1CE2D-8CB9-4EC0-A2F6-B3D992868764}" srcOrd="0" destOrd="0" presId="urn:microsoft.com/office/officeart/2005/8/layout/arrow2"/>
    <dgm:cxn modelId="{68269177-98CB-4A69-8D46-4695EA614AF8}" srcId="{D5C3015A-7A53-40CA-9451-B613213417DC}" destId="{427A9532-B91B-4025-803D-29E467F77E34}" srcOrd="1" destOrd="0" parTransId="{0464C793-0E20-42E6-A16C-5C76ADBEC5AE}" sibTransId="{737C7279-E067-47F5-828C-AA79F536FEC5}"/>
    <dgm:cxn modelId="{001DAFCE-A2FD-4D24-8B2B-03496185AE02}" type="presOf" srcId="{A3C5B4E1-8DE9-4FB9-ACF1-9F65E4418475}" destId="{C0F660BC-ED67-4A50-BE10-3BF9F6C5CD69}" srcOrd="0" destOrd="0" presId="urn:microsoft.com/office/officeart/2005/8/layout/arrow2"/>
    <dgm:cxn modelId="{68854BFB-3E52-4ED9-894C-C9E45A45BCB2}" type="presOf" srcId="{CFB5AF73-246B-4E49-8528-6BFBA315CD6E}" destId="{A8C17FF0-766B-4300-9722-2CEF5855CB55}" srcOrd="0" destOrd="0" presId="urn:microsoft.com/office/officeart/2005/8/layout/arrow2"/>
    <dgm:cxn modelId="{3191855E-A559-4FAA-90D7-50CCDB8F0BC3}" srcId="{D5C3015A-7A53-40CA-9451-B613213417DC}" destId="{A441F23E-A8C2-4FCD-85B9-17CBE8D51592}" srcOrd="0" destOrd="0" parTransId="{81932DA0-34D9-40FE-8C54-86EA499A089D}" sibTransId="{32F04836-17C8-4128-9CAE-E2C80CFCD423}"/>
    <dgm:cxn modelId="{CC9646A5-FE74-4B47-8C1F-27378369107A}" srcId="{D5C3015A-7A53-40CA-9451-B613213417DC}" destId="{E1093D6A-E4A1-490B-BF52-C18433733895}" srcOrd="4" destOrd="0" parTransId="{C56AE41D-FDC8-4A43-8D68-AAB9BC80500F}" sibTransId="{EDA921B6-48D0-435D-8753-7F5A5B546411}"/>
    <dgm:cxn modelId="{32389069-336D-44A3-A0EB-D86E864D486F}" srcId="{D5C3015A-7A53-40CA-9451-B613213417DC}" destId="{CFB5AF73-246B-4E49-8528-6BFBA315CD6E}" srcOrd="3" destOrd="0" parTransId="{26CEF845-8112-4B7F-99A5-DE71A3F2DBEA}" sibTransId="{33AEA76F-CB87-4E6A-A2D2-667D9A59B8E5}"/>
    <dgm:cxn modelId="{5297F8BE-3AD9-4BB4-9C56-3137BF8A7D8D}" type="presOf" srcId="{E1093D6A-E4A1-490B-BF52-C18433733895}" destId="{8DF9F9C0-9A9E-4E84-8765-E142CD7EAB3A}" srcOrd="0" destOrd="0" presId="urn:microsoft.com/office/officeart/2005/8/layout/arrow2"/>
    <dgm:cxn modelId="{08123938-3AD9-416C-815B-76CC281FB5D8}" srcId="{D5C3015A-7A53-40CA-9451-B613213417DC}" destId="{A3C5B4E1-8DE9-4FB9-ACF1-9F65E4418475}" srcOrd="2" destOrd="0" parTransId="{2CC069B6-928D-4BFB-BD6D-0281E77FDFA0}" sibTransId="{2E8160F9-EA93-4162-8830-42B08FF4908D}"/>
    <dgm:cxn modelId="{E52681A8-DBD7-401A-AB4F-679788813B66}" type="presOf" srcId="{A441F23E-A8C2-4FCD-85B9-17CBE8D51592}" destId="{BB3A9934-ABE0-4DFD-B199-35FA8AB1B091}" srcOrd="0" destOrd="0" presId="urn:microsoft.com/office/officeart/2005/8/layout/arrow2"/>
    <dgm:cxn modelId="{BC6FA1DA-3BA3-46AE-8FCB-FFF870CA220B}" type="presOf" srcId="{427A9532-B91B-4025-803D-29E467F77E34}" destId="{784B2281-5B6B-425E-BE1B-8A885477A50C}" srcOrd="0" destOrd="0" presId="urn:microsoft.com/office/officeart/2005/8/layout/arrow2"/>
    <dgm:cxn modelId="{B469B869-3A3B-477A-A395-DFB62FC83529}" type="presParOf" srcId="{CEC1CE2D-8CB9-4EC0-A2F6-B3D992868764}" destId="{5368ED13-CB20-47EC-A435-770BED455217}" srcOrd="0" destOrd="0" presId="urn:microsoft.com/office/officeart/2005/8/layout/arrow2"/>
    <dgm:cxn modelId="{4F1D0C64-5033-42E6-A428-3C19CF06D2F3}" type="presParOf" srcId="{CEC1CE2D-8CB9-4EC0-A2F6-B3D992868764}" destId="{58A8DED6-4576-4AAA-AEC2-AAF67B3D31A0}" srcOrd="1" destOrd="0" presId="urn:microsoft.com/office/officeart/2005/8/layout/arrow2"/>
    <dgm:cxn modelId="{77169FE6-F0BD-41AA-A837-C508AC0F8150}" type="presParOf" srcId="{58A8DED6-4576-4AAA-AEC2-AAF67B3D31A0}" destId="{B744A971-5FCE-4EE5-B311-EF9F99AE6326}" srcOrd="0" destOrd="0" presId="urn:microsoft.com/office/officeart/2005/8/layout/arrow2"/>
    <dgm:cxn modelId="{B1DF156D-651A-43DC-B1A2-335357A7E4F1}" type="presParOf" srcId="{58A8DED6-4576-4AAA-AEC2-AAF67B3D31A0}" destId="{BB3A9934-ABE0-4DFD-B199-35FA8AB1B091}" srcOrd="1" destOrd="0" presId="urn:microsoft.com/office/officeart/2005/8/layout/arrow2"/>
    <dgm:cxn modelId="{3E4E6C1E-1F2B-46CC-ABE0-BD4E09232CF8}" type="presParOf" srcId="{58A8DED6-4576-4AAA-AEC2-AAF67B3D31A0}" destId="{8F5F9495-2E23-4A5D-8A5B-18D88F9367A7}" srcOrd="2" destOrd="0" presId="urn:microsoft.com/office/officeart/2005/8/layout/arrow2"/>
    <dgm:cxn modelId="{AB2BE774-DFDA-44F0-8B4E-0545E0708CD3}" type="presParOf" srcId="{58A8DED6-4576-4AAA-AEC2-AAF67B3D31A0}" destId="{784B2281-5B6B-425E-BE1B-8A885477A50C}" srcOrd="3" destOrd="0" presId="urn:microsoft.com/office/officeart/2005/8/layout/arrow2"/>
    <dgm:cxn modelId="{526B8030-8E9A-4F75-8DEA-88E6A0B31631}" type="presParOf" srcId="{58A8DED6-4576-4AAA-AEC2-AAF67B3D31A0}" destId="{FDADC847-136A-431C-BAE9-AFD2B7C4999D}" srcOrd="4" destOrd="0" presId="urn:microsoft.com/office/officeart/2005/8/layout/arrow2"/>
    <dgm:cxn modelId="{493F8B50-B010-468E-9B48-D6C5ACF69CC1}" type="presParOf" srcId="{58A8DED6-4576-4AAA-AEC2-AAF67B3D31A0}" destId="{C0F660BC-ED67-4A50-BE10-3BF9F6C5CD69}" srcOrd="5" destOrd="0" presId="urn:microsoft.com/office/officeart/2005/8/layout/arrow2"/>
    <dgm:cxn modelId="{DA8A1DDF-F945-4A25-8E0B-13E8A66CE453}" type="presParOf" srcId="{58A8DED6-4576-4AAA-AEC2-AAF67B3D31A0}" destId="{FFCCB13A-5395-4E70-87A0-7F49FD07DD97}" srcOrd="6" destOrd="0" presId="urn:microsoft.com/office/officeart/2005/8/layout/arrow2"/>
    <dgm:cxn modelId="{7BE64CFB-18EE-4FC6-91B2-1B350F8515D9}" type="presParOf" srcId="{58A8DED6-4576-4AAA-AEC2-AAF67B3D31A0}" destId="{A8C17FF0-766B-4300-9722-2CEF5855CB55}" srcOrd="7" destOrd="0" presId="urn:microsoft.com/office/officeart/2005/8/layout/arrow2"/>
    <dgm:cxn modelId="{B1279F71-0FFC-4894-A678-53A4FB56C509}" type="presParOf" srcId="{58A8DED6-4576-4AAA-AEC2-AAF67B3D31A0}" destId="{1787B1E7-3F84-4AB9-8D1F-781E1764A96D}" srcOrd="8" destOrd="0" presId="urn:microsoft.com/office/officeart/2005/8/layout/arrow2"/>
    <dgm:cxn modelId="{2F247989-1808-40DD-A709-14C29E02E83D}" type="presParOf" srcId="{58A8DED6-4576-4AAA-AEC2-AAF67B3D31A0}" destId="{8DF9F9C0-9A9E-4E84-8765-E142CD7EAB3A}"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3ACB78-C39C-40CB-9AB6-ED112EEB7D8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CA"/>
        </a:p>
      </dgm:t>
    </dgm:pt>
    <dgm:pt modelId="{DC911F2F-933F-4B85-ACAA-77E09B312BF9}">
      <dgm:prSet phldrT="[Texte]"/>
      <dgm:spPr/>
      <dgm:t>
        <a:bodyPr/>
        <a:lstStyle/>
        <a:p>
          <a:r>
            <a:rPr lang="en-CA" noProof="0"/>
            <a:t>Pre WS</a:t>
          </a:r>
        </a:p>
      </dgm:t>
    </dgm:pt>
    <dgm:pt modelId="{24210E5A-C645-4E72-910A-A4EB95AEC285}" type="parTrans" cxnId="{608CD3F3-9691-46D1-A533-E7736B70280E}">
      <dgm:prSet/>
      <dgm:spPr/>
      <dgm:t>
        <a:bodyPr/>
        <a:lstStyle/>
        <a:p>
          <a:endParaRPr lang="en-CA" noProof="0"/>
        </a:p>
      </dgm:t>
    </dgm:pt>
    <dgm:pt modelId="{88E3974C-492E-428B-8CCA-D6057D2FAEBA}" type="sibTrans" cxnId="{608CD3F3-9691-46D1-A533-E7736B70280E}">
      <dgm:prSet/>
      <dgm:spPr/>
      <dgm:t>
        <a:bodyPr/>
        <a:lstStyle/>
        <a:p>
          <a:endParaRPr lang="en-CA" noProof="0"/>
        </a:p>
      </dgm:t>
    </dgm:pt>
    <dgm:pt modelId="{780C4E08-DCFB-4FD9-9DC9-C951D36CACAB}">
      <dgm:prSet phldrT="[Texte]" custT="1"/>
      <dgm:spPr/>
      <dgm:t>
        <a:bodyPr/>
        <a:lstStyle/>
        <a:p>
          <a:r>
            <a:rPr lang="en-CA" sz="2000" noProof="0" dirty="0"/>
            <a:t>What is the goal of the VE session and why?</a:t>
          </a:r>
        </a:p>
      </dgm:t>
    </dgm:pt>
    <dgm:pt modelId="{869B44A8-E629-4A3C-B86B-C174E2F6C5B8}" type="parTrans" cxnId="{E060C2D1-0AB2-4C02-B42D-01FBE4708421}">
      <dgm:prSet/>
      <dgm:spPr/>
      <dgm:t>
        <a:bodyPr/>
        <a:lstStyle/>
        <a:p>
          <a:endParaRPr lang="en-CA" noProof="0"/>
        </a:p>
      </dgm:t>
    </dgm:pt>
    <dgm:pt modelId="{11C9972D-90C5-49A0-80D3-5EEF96C5F376}" type="sibTrans" cxnId="{E060C2D1-0AB2-4C02-B42D-01FBE4708421}">
      <dgm:prSet/>
      <dgm:spPr/>
      <dgm:t>
        <a:bodyPr/>
        <a:lstStyle/>
        <a:p>
          <a:endParaRPr lang="en-CA" noProof="0"/>
        </a:p>
      </dgm:t>
    </dgm:pt>
    <dgm:pt modelId="{6CF45505-FDCF-46AA-9CD5-65596D76C733}">
      <dgm:prSet phldrT="[Texte]"/>
      <dgm:spPr/>
      <dgm:t>
        <a:bodyPr/>
        <a:lstStyle/>
        <a:p>
          <a:r>
            <a:rPr lang="en-CA" noProof="0"/>
            <a:t>Workshop</a:t>
          </a:r>
        </a:p>
      </dgm:t>
    </dgm:pt>
    <dgm:pt modelId="{8246C685-1354-4F1E-9C3E-D77ABD4A4C41}" type="parTrans" cxnId="{9F8EFF23-6C05-4CB9-A105-FB83CB775D74}">
      <dgm:prSet/>
      <dgm:spPr/>
      <dgm:t>
        <a:bodyPr/>
        <a:lstStyle/>
        <a:p>
          <a:endParaRPr lang="en-CA" noProof="0"/>
        </a:p>
      </dgm:t>
    </dgm:pt>
    <dgm:pt modelId="{865FEF52-F200-47B6-9150-C280C6468768}" type="sibTrans" cxnId="{9F8EFF23-6C05-4CB9-A105-FB83CB775D74}">
      <dgm:prSet/>
      <dgm:spPr/>
      <dgm:t>
        <a:bodyPr/>
        <a:lstStyle/>
        <a:p>
          <a:endParaRPr lang="en-CA" noProof="0"/>
        </a:p>
      </dgm:t>
    </dgm:pt>
    <dgm:pt modelId="{6B39F062-6A16-4ABA-A4D2-6170F5DF1111}">
      <dgm:prSet phldrT="[Texte]" custT="1"/>
      <dgm:spPr/>
      <dgm:t>
        <a:bodyPr/>
        <a:lstStyle/>
        <a:p>
          <a:r>
            <a:rPr lang="en-CA" sz="2000" kern="1200" noProof="0" dirty="0">
              <a:solidFill>
                <a:prstClr val="black">
                  <a:hueOff val="0"/>
                  <a:satOff val="0"/>
                  <a:lumOff val="0"/>
                  <a:alphaOff val="0"/>
                </a:prstClr>
              </a:solidFill>
              <a:latin typeface="Century Gothic" panose="020B0502020202020204"/>
              <a:ea typeface="+mn-ea"/>
              <a:cs typeface="+mn-cs"/>
            </a:rPr>
            <a:t>Function and cost analysis</a:t>
          </a:r>
        </a:p>
      </dgm:t>
    </dgm:pt>
    <dgm:pt modelId="{93FB3957-C981-4E23-AE4E-ECB9AA85EB5D}" type="parTrans" cxnId="{8204C95F-D2DE-4830-AE2E-6014F7D0152B}">
      <dgm:prSet/>
      <dgm:spPr/>
      <dgm:t>
        <a:bodyPr/>
        <a:lstStyle/>
        <a:p>
          <a:endParaRPr lang="en-CA" noProof="0"/>
        </a:p>
      </dgm:t>
    </dgm:pt>
    <dgm:pt modelId="{2BC73E5A-6126-416D-8FB7-90243E15315E}" type="sibTrans" cxnId="{8204C95F-D2DE-4830-AE2E-6014F7D0152B}">
      <dgm:prSet/>
      <dgm:spPr/>
      <dgm:t>
        <a:bodyPr/>
        <a:lstStyle/>
        <a:p>
          <a:endParaRPr lang="en-CA" noProof="0"/>
        </a:p>
      </dgm:t>
    </dgm:pt>
    <dgm:pt modelId="{F1198B05-04EE-4DBD-856D-C9254E713A28}">
      <dgm:prSet phldrT="[Texte]"/>
      <dgm:spPr/>
      <dgm:t>
        <a:bodyPr/>
        <a:lstStyle/>
        <a:p>
          <a:r>
            <a:rPr lang="en-CA" noProof="0"/>
            <a:t>Post WS</a:t>
          </a:r>
        </a:p>
      </dgm:t>
    </dgm:pt>
    <dgm:pt modelId="{9A9A6267-4493-4D09-A660-03FD11F573CD}" type="parTrans" cxnId="{B4905B6D-367E-47DF-8B43-3EB68DA2140D}">
      <dgm:prSet/>
      <dgm:spPr/>
      <dgm:t>
        <a:bodyPr/>
        <a:lstStyle/>
        <a:p>
          <a:endParaRPr lang="en-CA" noProof="0"/>
        </a:p>
      </dgm:t>
    </dgm:pt>
    <dgm:pt modelId="{DEC7667C-20CE-4202-B60C-B8C05623FD2F}" type="sibTrans" cxnId="{B4905B6D-367E-47DF-8B43-3EB68DA2140D}">
      <dgm:prSet/>
      <dgm:spPr/>
      <dgm:t>
        <a:bodyPr/>
        <a:lstStyle/>
        <a:p>
          <a:endParaRPr lang="en-CA" noProof="0"/>
        </a:p>
      </dgm:t>
    </dgm:pt>
    <dgm:pt modelId="{3AA56052-F568-4362-BFD8-454E434D4815}">
      <dgm:prSet phldrT="[Texte]" custT="1"/>
      <dgm:spPr/>
      <dgm:t>
        <a:bodyPr/>
        <a:lstStyle/>
        <a:p>
          <a:r>
            <a:rPr lang="en-CA" sz="2000" noProof="0" dirty="0"/>
            <a:t>Implement best proposals</a:t>
          </a:r>
        </a:p>
      </dgm:t>
    </dgm:pt>
    <dgm:pt modelId="{E475AB64-A03B-438B-8758-1B5FAE3653BA}" type="parTrans" cxnId="{7C75E15C-A9EF-4AF4-AA3E-2469AF52F6CF}">
      <dgm:prSet/>
      <dgm:spPr/>
      <dgm:t>
        <a:bodyPr/>
        <a:lstStyle/>
        <a:p>
          <a:endParaRPr lang="en-CA" noProof="0"/>
        </a:p>
      </dgm:t>
    </dgm:pt>
    <dgm:pt modelId="{E57463E9-D2E0-4DAB-9E07-60B0473D9DD7}" type="sibTrans" cxnId="{7C75E15C-A9EF-4AF4-AA3E-2469AF52F6CF}">
      <dgm:prSet/>
      <dgm:spPr/>
      <dgm:t>
        <a:bodyPr/>
        <a:lstStyle/>
        <a:p>
          <a:endParaRPr lang="en-CA" noProof="0"/>
        </a:p>
      </dgm:t>
    </dgm:pt>
    <dgm:pt modelId="{7F18EAEF-8AA6-4D4C-A41B-08AA8EC3DBA6}">
      <dgm:prSet phldrT="[Texte]" custT="1"/>
      <dgm:spPr/>
      <dgm:t>
        <a:bodyPr/>
        <a:lstStyle/>
        <a:p>
          <a:r>
            <a:rPr lang="en-CA" sz="2000" noProof="0" dirty="0"/>
            <a:t>Follow up</a:t>
          </a:r>
        </a:p>
      </dgm:t>
    </dgm:pt>
    <dgm:pt modelId="{568799BF-0972-4C2B-BFD4-E0AA4B17317F}" type="parTrans" cxnId="{9E7309FD-E958-4534-A412-28BBCB4866ED}">
      <dgm:prSet/>
      <dgm:spPr/>
      <dgm:t>
        <a:bodyPr/>
        <a:lstStyle/>
        <a:p>
          <a:endParaRPr lang="en-CA" noProof="0"/>
        </a:p>
      </dgm:t>
    </dgm:pt>
    <dgm:pt modelId="{6597B644-F1D2-4766-A81D-0247FF52A82A}" type="sibTrans" cxnId="{9E7309FD-E958-4534-A412-28BBCB4866ED}">
      <dgm:prSet/>
      <dgm:spPr/>
      <dgm:t>
        <a:bodyPr/>
        <a:lstStyle/>
        <a:p>
          <a:endParaRPr lang="en-CA" noProof="0"/>
        </a:p>
      </dgm:t>
    </dgm:pt>
    <dgm:pt modelId="{0BFC4249-2C8B-41ED-AB7B-B389DB4F2371}">
      <dgm:prSet custT="1"/>
      <dgm:spPr/>
      <dgm:t>
        <a:bodyPr/>
        <a:lstStyle/>
        <a:p>
          <a:r>
            <a:rPr lang="en-CA" sz="2000" noProof="0" dirty="0"/>
            <a:t>Who will participate?</a:t>
          </a:r>
        </a:p>
      </dgm:t>
    </dgm:pt>
    <dgm:pt modelId="{5AB24D20-4C5C-4B0C-AB92-38485F88CCD2}" type="parTrans" cxnId="{369555CC-B8C6-44DB-A10D-5EA9B0532D6F}">
      <dgm:prSet/>
      <dgm:spPr/>
      <dgm:t>
        <a:bodyPr/>
        <a:lstStyle/>
        <a:p>
          <a:endParaRPr lang="en-CA" noProof="0"/>
        </a:p>
      </dgm:t>
    </dgm:pt>
    <dgm:pt modelId="{72822E00-A79A-4C8E-8E8A-85692FE716B4}" type="sibTrans" cxnId="{369555CC-B8C6-44DB-A10D-5EA9B0532D6F}">
      <dgm:prSet/>
      <dgm:spPr/>
      <dgm:t>
        <a:bodyPr/>
        <a:lstStyle/>
        <a:p>
          <a:endParaRPr lang="en-CA" noProof="0"/>
        </a:p>
      </dgm:t>
    </dgm:pt>
    <dgm:pt modelId="{94096573-EEE0-46F1-AE13-E96068273089}">
      <dgm:prSet phldrT="[Texte]"/>
      <dgm:spPr/>
      <dgm:t>
        <a:bodyPr/>
        <a:lstStyle/>
        <a:p>
          <a:r>
            <a:rPr lang="en-CA" sz="2000" kern="1200" noProof="0" dirty="0"/>
            <a:t>Creativity and evaluation</a:t>
          </a:r>
        </a:p>
      </dgm:t>
    </dgm:pt>
    <dgm:pt modelId="{012DC321-00C6-4BCD-BDA2-DF95B2775364}" type="parTrans" cxnId="{A59D2E63-E21F-4F7A-B343-191AA2442917}">
      <dgm:prSet/>
      <dgm:spPr/>
      <dgm:t>
        <a:bodyPr/>
        <a:lstStyle/>
        <a:p>
          <a:endParaRPr lang="en-CA" noProof="0"/>
        </a:p>
      </dgm:t>
    </dgm:pt>
    <dgm:pt modelId="{2229FC7D-5AEE-41E4-BB6F-10FFF893D1D4}" type="sibTrans" cxnId="{A59D2E63-E21F-4F7A-B343-191AA2442917}">
      <dgm:prSet/>
      <dgm:spPr/>
      <dgm:t>
        <a:bodyPr/>
        <a:lstStyle/>
        <a:p>
          <a:endParaRPr lang="en-CA" noProof="0"/>
        </a:p>
      </dgm:t>
    </dgm:pt>
    <dgm:pt modelId="{AC4C6236-63C9-4E37-AA88-4DBDCC69D91E}">
      <dgm:prSet phldrT="[Texte]"/>
      <dgm:spPr/>
      <dgm:t>
        <a:bodyPr/>
        <a:lstStyle/>
        <a:p>
          <a:r>
            <a:rPr lang="en-CA" sz="2000" kern="1200" noProof="0" dirty="0"/>
            <a:t>Development of Value proposals and presentation</a:t>
          </a:r>
        </a:p>
      </dgm:t>
    </dgm:pt>
    <dgm:pt modelId="{864B7DA9-843B-4395-8988-5385FF1C65B5}" type="parTrans" cxnId="{76980821-52B2-4FD5-92E5-DFF2BEDF06CF}">
      <dgm:prSet/>
      <dgm:spPr/>
      <dgm:t>
        <a:bodyPr/>
        <a:lstStyle/>
        <a:p>
          <a:endParaRPr lang="en-CA" noProof="0"/>
        </a:p>
      </dgm:t>
    </dgm:pt>
    <dgm:pt modelId="{A5818EB1-DF1F-472D-B4E2-EB52CFBA72AB}" type="sibTrans" cxnId="{76980821-52B2-4FD5-92E5-DFF2BEDF06CF}">
      <dgm:prSet/>
      <dgm:spPr/>
      <dgm:t>
        <a:bodyPr/>
        <a:lstStyle/>
        <a:p>
          <a:endParaRPr lang="en-CA" noProof="0"/>
        </a:p>
      </dgm:t>
    </dgm:pt>
    <dgm:pt modelId="{DE3100E0-F33D-4117-8E03-D5BBEC5DD1B7}" type="pres">
      <dgm:prSet presAssocID="{7B3ACB78-C39C-40CB-9AB6-ED112EEB7D83}" presName="linearFlow" presStyleCnt="0">
        <dgm:presLayoutVars>
          <dgm:dir/>
          <dgm:animLvl val="lvl"/>
          <dgm:resizeHandles val="exact"/>
        </dgm:presLayoutVars>
      </dgm:prSet>
      <dgm:spPr/>
      <dgm:t>
        <a:bodyPr/>
        <a:lstStyle/>
        <a:p>
          <a:endParaRPr lang="hu-HU"/>
        </a:p>
      </dgm:t>
    </dgm:pt>
    <dgm:pt modelId="{9E741C50-32F5-4EEF-9924-D1DB596AC800}" type="pres">
      <dgm:prSet presAssocID="{DC911F2F-933F-4B85-ACAA-77E09B312BF9}" presName="composite" presStyleCnt="0"/>
      <dgm:spPr/>
    </dgm:pt>
    <dgm:pt modelId="{83D1275B-6FDA-42C3-BF18-CA46D3D53CE1}" type="pres">
      <dgm:prSet presAssocID="{DC911F2F-933F-4B85-ACAA-77E09B312BF9}" presName="parentText" presStyleLbl="alignNode1" presStyleIdx="0" presStyleCnt="3">
        <dgm:presLayoutVars>
          <dgm:chMax val="1"/>
          <dgm:bulletEnabled val="1"/>
        </dgm:presLayoutVars>
      </dgm:prSet>
      <dgm:spPr/>
      <dgm:t>
        <a:bodyPr/>
        <a:lstStyle/>
        <a:p>
          <a:endParaRPr lang="hu-HU"/>
        </a:p>
      </dgm:t>
    </dgm:pt>
    <dgm:pt modelId="{D46971D8-5751-4541-949D-B1F590F60469}" type="pres">
      <dgm:prSet presAssocID="{DC911F2F-933F-4B85-ACAA-77E09B312BF9}" presName="descendantText" presStyleLbl="alignAcc1" presStyleIdx="0" presStyleCnt="3">
        <dgm:presLayoutVars>
          <dgm:bulletEnabled val="1"/>
        </dgm:presLayoutVars>
      </dgm:prSet>
      <dgm:spPr/>
      <dgm:t>
        <a:bodyPr/>
        <a:lstStyle/>
        <a:p>
          <a:endParaRPr lang="hu-HU"/>
        </a:p>
      </dgm:t>
    </dgm:pt>
    <dgm:pt modelId="{E71AD504-0D03-492F-A4F3-619A921B3DF4}" type="pres">
      <dgm:prSet presAssocID="{88E3974C-492E-428B-8CCA-D6057D2FAEBA}" presName="sp" presStyleCnt="0"/>
      <dgm:spPr/>
    </dgm:pt>
    <dgm:pt modelId="{235FB8B3-43E8-455D-9A5B-9B0EA2CF9CD7}" type="pres">
      <dgm:prSet presAssocID="{6CF45505-FDCF-46AA-9CD5-65596D76C733}" presName="composite" presStyleCnt="0"/>
      <dgm:spPr/>
    </dgm:pt>
    <dgm:pt modelId="{071B556D-84BD-4A05-AEB8-79D3D63F934C}" type="pres">
      <dgm:prSet presAssocID="{6CF45505-FDCF-46AA-9CD5-65596D76C733}" presName="parentText" presStyleLbl="alignNode1" presStyleIdx="1" presStyleCnt="3">
        <dgm:presLayoutVars>
          <dgm:chMax val="1"/>
          <dgm:bulletEnabled val="1"/>
        </dgm:presLayoutVars>
      </dgm:prSet>
      <dgm:spPr/>
      <dgm:t>
        <a:bodyPr/>
        <a:lstStyle/>
        <a:p>
          <a:endParaRPr lang="hu-HU"/>
        </a:p>
      </dgm:t>
    </dgm:pt>
    <dgm:pt modelId="{77B50A0B-44A9-4071-ABB9-D605A8BF7342}" type="pres">
      <dgm:prSet presAssocID="{6CF45505-FDCF-46AA-9CD5-65596D76C733}" presName="descendantText" presStyleLbl="alignAcc1" presStyleIdx="1" presStyleCnt="3">
        <dgm:presLayoutVars>
          <dgm:bulletEnabled val="1"/>
        </dgm:presLayoutVars>
      </dgm:prSet>
      <dgm:spPr/>
      <dgm:t>
        <a:bodyPr/>
        <a:lstStyle/>
        <a:p>
          <a:endParaRPr lang="hu-HU"/>
        </a:p>
      </dgm:t>
    </dgm:pt>
    <dgm:pt modelId="{4B5903D0-D6D5-412F-8D1F-29682E5F8437}" type="pres">
      <dgm:prSet presAssocID="{865FEF52-F200-47B6-9150-C280C6468768}" presName="sp" presStyleCnt="0"/>
      <dgm:spPr/>
    </dgm:pt>
    <dgm:pt modelId="{B8EA5ABC-3294-4B11-96EC-D5445D03DD38}" type="pres">
      <dgm:prSet presAssocID="{F1198B05-04EE-4DBD-856D-C9254E713A28}" presName="composite" presStyleCnt="0"/>
      <dgm:spPr/>
    </dgm:pt>
    <dgm:pt modelId="{018A2DDC-5555-4976-8D9E-A14C6465E1EF}" type="pres">
      <dgm:prSet presAssocID="{F1198B05-04EE-4DBD-856D-C9254E713A28}" presName="parentText" presStyleLbl="alignNode1" presStyleIdx="2" presStyleCnt="3">
        <dgm:presLayoutVars>
          <dgm:chMax val="1"/>
          <dgm:bulletEnabled val="1"/>
        </dgm:presLayoutVars>
      </dgm:prSet>
      <dgm:spPr/>
      <dgm:t>
        <a:bodyPr/>
        <a:lstStyle/>
        <a:p>
          <a:endParaRPr lang="hu-HU"/>
        </a:p>
      </dgm:t>
    </dgm:pt>
    <dgm:pt modelId="{150FFF94-3BB6-4568-86CE-B0C635004F55}" type="pres">
      <dgm:prSet presAssocID="{F1198B05-04EE-4DBD-856D-C9254E713A28}" presName="descendantText" presStyleLbl="alignAcc1" presStyleIdx="2" presStyleCnt="3">
        <dgm:presLayoutVars>
          <dgm:bulletEnabled val="1"/>
        </dgm:presLayoutVars>
      </dgm:prSet>
      <dgm:spPr/>
      <dgm:t>
        <a:bodyPr/>
        <a:lstStyle/>
        <a:p>
          <a:endParaRPr lang="hu-HU"/>
        </a:p>
      </dgm:t>
    </dgm:pt>
  </dgm:ptLst>
  <dgm:cxnLst>
    <dgm:cxn modelId="{608CD3F3-9691-46D1-A533-E7736B70280E}" srcId="{7B3ACB78-C39C-40CB-9AB6-ED112EEB7D83}" destId="{DC911F2F-933F-4B85-ACAA-77E09B312BF9}" srcOrd="0" destOrd="0" parTransId="{24210E5A-C645-4E72-910A-A4EB95AEC285}" sibTransId="{88E3974C-492E-428B-8CCA-D6057D2FAEBA}"/>
    <dgm:cxn modelId="{F8E9C823-12BB-49F3-BF98-C393FBE010B7}" type="presOf" srcId="{F1198B05-04EE-4DBD-856D-C9254E713A28}" destId="{018A2DDC-5555-4976-8D9E-A14C6465E1EF}" srcOrd="0" destOrd="0" presId="urn:microsoft.com/office/officeart/2005/8/layout/chevron2"/>
    <dgm:cxn modelId="{8B0C1DDD-5603-4017-A1F8-694CE5DB7FA2}" type="presOf" srcId="{DC911F2F-933F-4B85-ACAA-77E09B312BF9}" destId="{83D1275B-6FDA-42C3-BF18-CA46D3D53CE1}" srcOrd="0" destOrd="0" presId="urn:microsoft.com/office/officeart/2005/8/layout/chevron2"/>
    <dgm:cxn modelId="{8204C95F-D2DE-4830-AE2E-6014F7D0152B}" srcId="{6CF45505-FDCF-46AA-9CD5-65596D76C733}" destId="{6B39F062-6A16-4ABA-A4D2-6170F5DF1111}" srcOrd="0" destOrd="0" parTransId="{93FB3957-C981-4E23-AE4E-ECB9AA85EB5D}" sibTransId="{2BC73E5A-6126-416D-8FB7-90243E15315E}"/>
    <dgm:cxn modelId="{4F85CE80-AED5-4F8F-AF56-72BA4A842B7C}" type="presOf" srcId="{7B3ACB78-C39C-40CB-9AB6-ED112EEB7D83}" destId="{DE3100E0-F33D-4117-8E03-D5BBEC5DD1B7}" srcOrd="0" destOrd="0" presId="urn:microsoft.com/office/officeart/2005/8/layout/chevron2"/>
    <dgm:cxn modelId="{A59D2E63-E21F-4F7A-B343-191AA2442917}" srcId="{6CF45505-FDCF-46AA-9CD5-65596D76C733}" destId="{94096573-EEE0-46F1-AE13-E96068273089}" srcOrd="1" destOrd="0" parTransId="{012DC321-00C6-4BCD-BDA2-DF95B2775364}" sibTransId="{2229FC7D-5AEE-41E4-BB6F-10FFF893D1D4}"/>
    <dgm:cxn modelId="{E060C2D1-0AB2-4C02-B42D-01FBE4708421}" srcId="{DC911F2F-933F-4B85-ACAA-77E09B312BF9}" destId="{780C4E08-DCFB-4FD9-9DC9-C951D36CACAB}" srcOrd="0" destOrd="0" parTransId="{869B44A8-E629-4A3C-B86B-C174E2F6C5B8}" sibTransId="{11C9972D-90C5-49A0-80D3-5EEF96C5F376}"/>
    <dgm:cxn modelId="{8BC8D58D-4129-4A48-98F3-76BAB2CE53F0}" type="presOf" srcId="{780C4E08-DCFB-4FD9-9DC9-C951D36CACAB}" destId="{D46971D8-5751-4541-949D-B1F590F60469}" srcOrd="0" destOrd="0" presId="urn:microsoft.com/office/officeart/2005/8/layout/chevron2"/>
    <dgm:cxn modelId="{84D35251-8822-441A-A161-61B02C95E698}" type="presOf" srcId="{7F18EAEF-8AA6-4D4C-A41B-08AA8EC3DBA6}" destId="{150FFF94-3BB6-4568-86CE-B0C635004F55}" srcOrd="0" destOrd="1" presId="urn:microsoft.com/office/officeart/2005/8/layout/chevron2"/>
    <dgm:cxn modelId="{B4905B6D-367E-47DF-8B43-3EB68DA2140D}" srcId="{7B3ACB78-C39C-40CB-9AB6-ED112EEB7D83}" destId="{F1198B05-04EE-4DBD-856D-C9254E713A28}" srcOrd="2" destOrd="0" parTransId="{9A9A6267-4493-4D09-A660-03FD11F573CD}" sibTransId="{DEC7667C-20CE-4202-B60C-B8C05623FD2F}"/>
    <dgm:cxn modelId="{CA4A7C1E-3329-49BC-9961-B9C962431ECC}" type="presOf" srcId="{AC4C6236-63C9-4E37-AA88-4DBDCC69D91E}" destId="{77B50A0B-44A9-4071-ABB9-D605A8BF7342}" srcOrd="0" destOrd="2" presId="urn:microsoft.com/office/officeart/2005/8/layout/chevron2"/>
    <dgm:cxn modelId="{D2EE1058-30AD-4B11-A0AE-6E7472B0833A}" type="presOf" srcId="{94096573-EEE0-46F1-AE13-E96068273089}" destId="{77B50A0B-44A9-4071-ABB9-D605A8BF7342}" srcOrd="0" destOrd="1" presId="urn:microsoft.com/office/officeart/2005/8/layout/chevron2"/>
    <dgm:cxn modelId="{E7B52CC5-A21A-43D2-AD39-E02A92430194}" type="presOf" srcId="{6B39F062-6A16-4ABA-A4D2-6170F5DF1111}" destId="{77B50A0B-44A9-4071-ABB9-D605A8BF7342}" srcOrd="0" destOrd="0" presId="urn:microsoft.com/office/officeart/2005/8/layout/chevron2"/>
    <dgm:cxn modelId="{049754B0-B4E3-4A73-BA66-0A075FCF80F9}" type="presOf" srcId="{3AA56052-F568-4362-BFD8-454E434D4815}" destId="{150FFF94-3BB6-4568-86CE-B0C635004F55}" srcOrd="0" destOrd="0" presId="urn:microsoft.com/office/officeart/2005/8/layout/chevron2"/>
    <dgm:cxn modelId="{7C75E15C-A9EF-4AF4-AA3E-2469AF52F6CF}" srcId="{F1198B05-04EE-4DBD-856D-C9254E713A28}" destId="{3AA56052-F568-4362-BFD8-454E434D4815}" srcOrd="0" destOrd="0" parTransId="{E475AB64-A03B-438B-8758-1B5FAE3653BA}" sibTransId="{E57463E9-D2E0-4DAB-9E07-60B0473D9DD7}"/>
    <dgm:cxn modelId="{76980821-52B2-4FD5-92E5-DFF2BEDF06CF}" srcId="{6CF45505-FDCF-46AA-9CD5-65596D76C733}" destId="{AC4C6236-63C9-4E37-AA88-4DBDCC69D91E}" srcOrd="2" destOrd="0" parTransId="{864B7DA9-843B-4395-8988-5385FF1C65B5}" sibTransId="{A5818EB1-DF1F-472D-B4E2-EB52CFBA72AB}"/>
    <dgm:cxn modelId="{9F8EFF23-6C05-4CB9-A105-FB83CB775D74}" srcId="{7B3ACB78-C39C-40CB-9AB6-ED112EEB7D83}" destId="{6CF45505-FDCF-46AA-9CD5-65596D76C733}" srcOrd="1" destOrd="0" parTransId="{8246C685-1354-4F1E-9C3E-D77ABD4A4C41}" sibTransId="{865FEF52-F200-47B6-9150-C280C6468768}"/>
    <dgm:cxn modelId="{369555CC-B8C6-44DB-A10D-5EA9B0532D6F}" srcId="{DC911F2F-933F-4B85-ACAA-77E09B312BF9}" destId="{0BFC4249-2C8B-41ED-AB7B-B389DB4F2371}" srcOrd="1" destOrd="0" parTransId="{5AB24D20-4C5C-4B0C-AB92-38485F88CCD2}" sibTransId="{72822E00-A79A-4C8E-8E8A-85692FE716B4}"/>
    <dgm:cxn modelId="{D6919D91-298F-4502-96B9-19C5F6004A4B}" type="presOf" srcId="{0BFC4249-2C8B-41ED-AB7B-B389DB4F2371}" destId="{D46971D8-5751-4541-949D-B1F590F60469}" srcOrd="0" destOrd="1" presId="urn:microsoft.com/office/officeart/2005/8/layout/chevron2"/>
    <dgm:cxn modelId="{9E7309FD-E958-4534-A412-28BBCB4866ED}" srcId="{F1198B05-04EE-4DBD-856D-C9254E713A28}" destId="{7F18EAEF-8AA6-4D4C-A41B-08AA8EC3DBA6}" srcOrd="1" destOrd="0" parTransId="{568799BF-0972-4C2B-BFD4-E0AA4B17317F}" sibTransId="{6597B644-F1D2-4766-A81D-0247FF52A82A}"/>
    <dgm:cxn modelId="{30B96BF2-C1F4-4C25-BE12-32947C0CE11E}" type="presOf" srcId="{6CF45505-FDCF-46AA-9CD5-65596D76C733}" destId="{071B556D-84BD-4A05-AEB8-79D3D63F934C}" srcOrd="0" destOrd="0" presId="urn:microsoft.com/office/officeart/2005/8/layout/chevron2"/>
    <dgm:cxn modelId="{C88CDF28-7676-4534-939B-BC96ECFC87AB}" type="presParOf" srcId="{DE3100E0-F33D-4117-8E03-D5BBEC5DD1B7}" destId="{9E741C50-32F5-4EEF-9924-D1DB596AC800}" srcOrd="0" destOrd="0" presId="urn:microsoft.com/office/officeart/2005/8/layout/chevron2"/>
    <dgm:cxn modelId="{F091282F-B16D-49C9-9879-91CA8CD0DE8B}" type="presParOf" srcId="{9E741C50-32F5-4EEF-9924-D1DB596AC800}" destId="{83D1275B-6FDA-42C3-BF18-CA46D3D53CE1}" srcOrd="0" destOrd="0" presId="urn:microsoft.com/office/officeart/2005/8/layout/chevron2"/>
    <dgm:cxn modelId="{D973FA63-0392-433F-832F-5B5D2CC2FB1C}" type="presParOf" srcId="{9E741C50-32F5-4EEF-9924-D1DB596AC800}" destId="{D46971D8-5751-4541-949D-B1F590F60469}" srcOrd="1" destOrd="0" presId="urn:microsoft.com/office/officeart/2005/8/layout/chevron2"/>
    <dgm:cxn modelId="{536FA88A-EA8E-4594-8365-C73C51A34945}" type="presParOf" srcId="{DE3100E0-F33D-4117-8E03-D5BBEC5DD1B7}" destId="{E71AD504-0D03-492F-A4F3-619A921B3DF4}" srcOrd="1" destOrd="0" presId="urn:microsoft.com/office/officeart/2005/8/layout/chevron2"/>
    <dgm:cxn modelId="{78084954-34A8-4D57-ADC8-9EF6C2C2BCA6}" type="presParOf" srcId="{DE3100E0-F33D-4117-8E03-D5BBEC5DD1B7}" destId="{235FB8B3-43E8-455D-9A5B-9B0EA2CF9CD7}" srcOrd="2" destOrd="0" presId="urn:microsoft.com/office/officeart/2005/8/layout/chevron2"/>
    <dgm:cxn modelId="{DDF18294-CE40-42D2-A254-96727C6DB9A4}" type="presParOf" srcId="{235FB8B3-43E8-455D-9A5B-9B0EA2CF9CD7}" destId="{071B556D-84BD-4A05-AEB8-79D3D63F934C}" srcOrd="0" destOrd="0" presId="urn:microsoft.com/office/officeart/2005/8/layout/chevron2"/>
    <dgm:cxn modelId="{FD4BA62E-9BE9-4BA3-AABE-A014E1DF95A8}" type="presParOf" srcId="{235FB8B3-43E8-455D-9A5B-9B0EA2CF9CD7}" destId="{77B50A0B-44A9-4071-ABB9-D605A8BF7342}" srcOrd="1" destOrd="0" presId="urn:microsoft.com/office/officeart/2005/8/layout/chevron2"/>
    <dgm:cxn modelId="{DEEE78AA-220D-4B9B-A663-347795353650}" type="presParOf" srcId="{DE3100E0-F33D-4117-8E03-D5BBEC5DD1B7}" destId="{4B5903D0-D6D5-412F-8D1F-29682E5F8437}" srcOrd="3" destOrd="0" presId="urn:microsoft.com/office/officeart/2005/8/layout/chevron2"/>
    <dgm:cxn modelId="{02C059E0-428C-4126-9233-F7DC10F6C29D}" type="presParOf" srcId="{DE3100E0-F33D-4117-8E03-D5BBEC5DD1B7}" destId="{B8EA5ABC-3294-4B11-96EC-D5445D03DD38}" srcOrd="4" destOrd="0" presId="urn:microsoft.com/office/officeart/2005/8/layout/chevron2"/>
    <dgm:cxn modelId="{BD496529-F296-451C-97B2-B5421EF28C5E}" type="presParOf" srcId="{B8EA5ABC-3294-4B11-96EC-D5445D03DD38}" destId="{018A2DDC-5555-4976-8D9E-A14C6465E1EF}" srcOrd="0" destOrd="0" presId="urn:microsoft.com/office/officeart/2005/8/layout/chevron2"/>
    <dgm:cxn modelId="{53E64006-7005-433A-99A6-8693E6D9B365}" type="presParOf" srcId="{B8EA5ABC-3294-4B11-96EC-D5445D03DD38}" destId="{150FFF94-3BB6-4568-86CE-B0C635004F5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3F380C-A0E1-4714-9F5B-019209D86EE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CA"/>
        </a:p>
      </dgm:t>
    </dgm:pt>
    <dgm:pt modelId="{5D13BBAB-9D13-4886-8EEC-DF4D8B8FC981}">
      <dgm:prSet phldrT="[Texte]"/>
      <dgm:spPr/>
      <dgm:t>
        <a:bodyPr/>
        <a:lstStyle/>
        <a:p>
          <a:r>
            <a:rPr lang="en-CA" noProof="0"/>
            <a:t>Function analysis</a:t>
          </a:r>
        </a:p>
      </dgm:t>
    </dgm:pt>
    <dgm:pt modelId="{79F2A257-AEF7-4915-9898-3353E6BFA461}" type="parTrans" cxnId="{D9806354-F79A-4486-B655-E56528FDA3FD}">
      <dgm:prSet/>
      <dgm:spPr/>
      <dgm:t>
        <a:bodyPr/>
        <a:lstStyle/>
        <a:p>
          <a:endParaRPr lang="en-CA" noProof="0"/>
        </a:p>
      </dgm:t>
    </dgm:pt>
    <dgm:pt modelId="{E20A9B2D-3DA3-4C8C-9002-E012732666E7}" type="sibTrans" cxnId="{D9806354-F79A-4486-B655-E56528FDA3FD}">
      <dgm:prSet/>
      <dgm:spPr/>
      <dgm:t>
        <a:bodyPr/>
        <a:lstStyle/>
        <a:p>
          <a:endParaRPr lang="en-CA" noProof="0"/>
        </a:p>
      </dgm:t>
    </dgm:pt>
    <dgm:pt modelId="{39D2F7B0-D337-4A27-864B-5C325C1AAD02}">
      <dgm:prSet phldrT="[Texte]"/>
      <dgm:spPr/>
      <dgm:t>
        <a:bodyPr/>
        <a:lstStyle/>
        <a:p>
          <a:r>
            <a:rPr lang="en-CA" noProof="0" dirty="0"/>
            <a:t>Identify needs</a:t>
          </a:r>
        </a:p>
      </dgm:t>
    </dgm:pt>
    <dgm:pt modelId="{2989E710-42B2-4CEC-8906-96AE9820DD1D}" type="parTrans" cxnId="{5A56F9A2-8854-414F-8662-B126FB3B8FAD}">
      <dgm:prSet/>
      <dgm:spPr/>
      <dgm:t>
        <a:bodyPr/>
        <a:lstStyle/>
        <a:p>
          <a:endParaRPr lang="en-CA" noProof="0"/>
        </a:p>
      </dgm:t>
    </dgm:pt>
    <dgm:pt modelId="{90F4A9D9-2F49-4675-8748-9E846919878F}" type="sibTrans" cxnId="{5A56F9A2-8854-414F-8662-B126FB3B8FAD}">
      <dgm:prSet/>
      <dgm:spPr/>
      <dgm:t>
        <a:bodyPr/>
        <a:lstStyle/>
        <a:p>
          <a:endParaRPr lang="en-CA" noProof="0"/>
        </a:p>
      </dgm:t>
    </dgm:pt>
    <dgm:pt modelId="{B24D5CB3-2280-46C8-A3BE-35B32E9DA8C7}">
      <dgm:prSet phldrT="[Texte]"/>
      <dgm:spPr/>
      <dgm:t>
        <a:bodyPr/>
        <a:lstStyle/>
        <a:p>
          <a:r>
            <a:rPr lang="en-CA" noProof="0" dirty="0"/>
            <a:t>Functions – criteria – level -</a:t>
          </a:r>
          <a:r>
            <a:rPr lang="en-CA" noProof="0" dirty="0" err="1"/>
            <a:t>FLex</a:t>
          </a:r>
          <a:endParaRPr lang="en-CA" noProof="0" dirty="0"/>
        </a:p>
      </dgm:t>
    </dgm:pt>
    <dgm:pt modelId="{049D5045-9B6E-4C3A-9980-2B10C2A94138}" type="parTrans" cxnId="{94482F66-44C2-434C-BAA3-79F20BBE3C0F}">
      <dgm:prSet/>
      <dgm:spPr/>
      <dgm:t>
        <a:bodyPr/>
        <a:lstStyle/>
        <a:p>
          <a:endParaRPr lang="en-CA" noProof="0"/>
        </a:p>
      </dgm:t>
    </dgm:pt>
    <dgm:pt modelId="{FC326D90-9355-4BA4-8367-FCE98530A076}" type="sibTrans" cxnId="{94482F66-44C2-434C-BAA3-79F20BBE3C0F}">
      <dgm:prSet/>
      <dgm:spPr/>
      <dgm:t>
        <a:bodyPr/>
        <a:lstStyle/>
        <a:p>
          <a:endParaRPr lang="en-CA" noProof="0"/>
        </a:p>
      </dgm:t>
    </dgm:pt>
    <dgm:pt modelId="{3D98A1CD-B10D-404E-B93B-726ACD540167}">
      <dgm:prSet phldrT="[Texte]"/>
      <dgm:spPr/>
      <dgm:t>
        <a:bodyPr/>
        <a:lstStyle/>
        <a:p>
          <a:r>
            <a:rPr lang="en-CA" noProof="0"/>
            <a:t>Creativity</a:t>
          </a:r>
        </a:p>
      </dgm:t>
    </dgm:pt>
    <dgm:pt modelId="{E45C3714-0AD2-4F60-A910-3D5976E02F7F}" type="parTrans" cxnId="{205679C6-3CFC-4CB1-95BF-3498337532B2}">
      <dgm:prSet/>
      <dgm:spPr/>
      <dgm:t>
        <a:bodyPr/>
        <a:lstStyle/>
        <a:p>
          <a:endParaRPr lang="en-CA" noProof="0"/>
        </a:p>
      </dgm:t>
    </dgm:pt>
    <dgm:pt modelId="{946CCC2E-7045-4851-92A8-7690952625D8}" type="sibTrans" cxnId="{205679C6-3CFC-4CB1-95BF-3498337532B2}">
      <dgm:prSet/>
      <dgm:spPr/>
      <dgm:t>
        <a:bodyPr/>
        <a:lstStyle/>
        <a:p>
          <a:endParaRPr lang="en-CA" noProof="0"/>
        </a:p>
      </dgm:t>
    </dgm:pt>
    <dgm:pt modelId="{A57BEDE2-99A9-47DD-B552-3B3EE30EBB28}">
      <dgm:prSet phldrT="[Texte]"/>
      <dgm:spPr/>
      <dgm:t>
        <a:bodyPr/>
        <a:lstStyle/>
        <a:p>
          <a:r>
            <a:rPr lang="en-CA" noProof="0"/>
            <a:t>Find all options (concepts)</a:t>
          </a:r>
        </a:p>
      </dgm:t>
    </dgm:pt>
    <dgm:pt modelId="{76D9AC20-5506-4E2B-9E19-142D573A3C00}" type="parTrans" cxnId="{2189531E-E946-477C-9CD0-258BB83458C7}">
      <dgm:prSet/>
      <dgm:spPr/>
      <dgm:t>
        <a:bodyPr/>
        <a:lstStyle/>
        <a:p>
          <a:endParaRPr lang="en-CA" noProof="0"/>
        </a:p>
      </dgm:t>
    </dgm:pt>
    <dgm:pt modelId="{E59DA7AE-D868-4EFC-9E86-2C56683F6F08}" type="sibTrans" cxnId="{2189531E-E946-477C-9CD0-258BB83458C7}">
      <dgm:prSet/>
      <dgm:spPr/>
      <dgm:t>
        <a:bodyPr/>
        <a:lstStyle/>
        <a:p>
          <a:endParaRPr lang="en-CA" noProof="0"/>
        </a:p>
      </dgm:t>
    </dgm:pt>
    <dgm:pt modelId="{CCE7B544-5E00-4DF7-AC27-8C14238B9CD4}">
      <dgm:prSet phldrT="[Texte]"/>
      <dgm:spPr/>
      <dgm:t>
        <a:bodyPr/>
        <a:lstStyle/>
        <a:p>
          <a:r>
            <a:rPr lang="en-CA" noProof="0"/>
            <a:t>Estimate the cost of options</a:t>
          </a:r>
        </a:p>
      </dgm:t>
    </dgm:pt>
    <dgm:pt modelId="{B1C0C3E8-1C9A-4626-B871-F11A066B149F}" type="parTrans" cxnId="{253756D5-5D8D-4D5D-8A41-2FF5536A391F}">
      <dgm:prSet/>
      <dgm:spPr/>
      <dgm:t>
        <a:bodyPr/>
        <a:lstStyle/>
        <a:p>
          <a:endParaRPr lang="en-CA" noProof="0"/>
        </a:p>
      </dgm:t>
    </dgm:pt>
    <dgm:pt modelId="{F68E8FB6-6B0F-4319-9914-D9B7E1348C5B}" type="sibTrans" cxnId="{253756D5-5D8D-4D5D-8A41-2FF5536A391F}">
      <dgm:prSet/>
      <dgm:spPr/>
      <dgm:t>
        <a:bodyPr/>
        <a:lstStyle/>
        <a:p>
          <a:endParaRPr lang="en-CA" noProof="0"/>
        </a:p>
      </dgm:t>
    </dgm:pt>
    <dgm:pt modelId="{EC729A0F-A1C0-433B-822F-FF3D86E8151D}">
      <dgm:prSet phldrT="[Texte]"/>
      <dgm:spPr/>
      <dgm:t>
        <a:bodyPr/>
        <a:lstStyle/>
        <a:p>
          <a:r>
            <a:rPr lang="en-CA" noProof="0"/>
            <a:t>Value graph</a:t>
          </a:r>
        </a:p>
      </dgm:t>
    </dgm:pt>
    <dgm:pt modelId="{272BF177-BEEF-4342-8530-A20A02F94A37}" type="parTrans" cxnId="{DEF335B6-02E1-459F-ABF0-5D1B8F8F9B1B}">
      <dgm:prSet/>
      <dgm:spPr/>
      <dgm:t>
        <a:bodyPr/>
        <a:lstStyle/>
        <a:p>
          <a:endParaRPr lang="en-CA" noProof="0"/>
        </a:p>
      </dgm:t>
    </dgm:pt>
    <dgm:pt modelId="{3A4FE63E-640B-4945-A317-4D7B9F19D2DC}" type="sibTrans" cxnId="{DEF335B6-02E1-459F-ABF0-5D1B8F8F9B1B}">
      <dgm:prSet/>
      <dgm:spPr/>
      <dgm:t>
        <a:bodyPr/>
        <a:lstStyle/>
        <a:p>
          <a:endParaRPr lang="en-CA" noProof="0"/>
        </a:p>
      </dgm:t>
    </dgm:pt>
    <dgm:pt modelId="{9CCBA7C5-6D50-4249-B8C9-CA21C699C973}">
      <dgm:prSet phldrT="[Texte]"/>
      <dgm:spPr/>
      <dgm:t>
        <a:bodyPr/>
        <a:lstStyle/>
        <a:p>
          <a:r>
            <a:rPr lang="en-CA" noProof="0" dirty="0"/>
            <a:t>Select comparison criteria</a:t>
          </a:r>
        </a:p>
      </dgm:t>
    </dgm:pt>
    <dgm:pt modelId="{9D2D2DFD-18F7-4ACF-ABBB-4691426F0CCA}" type="parTrans" cxnId="{A3E8CCF1-1D24-4D8C-B1E7-FF9B3920E49F}">
      <dgm:prSet/>
      <dgm:spPr/>
      <dgm:t>
        <a:bodyPr/>
        <a:lstStyle/>
        <a:p>
          <a:endParaRPr lang="en-CA" noProof="0"/>
        </a:p>
      </dgm:t>
    </dgm:pt>
    <dgm:pt modelId="{3F9433DD-2A74-4146-AA15-82055329E12F}" type="sibTrans" cxnId="{A3E8CCF1-1D24-4D8C-B1E7-FF9B3920E49F}">
      <dgm:prSet/>
      <dgm:spPr/>
      <dgm:t>
        <a:bodyPr/>
        <a:lstStyle/>
        <a:p>
          <a:endParaRPr lang="en-CA" noProof="0"/>
        </a:p>
      </dgm:t>
    </dgm:pt>
    <dgm:pt modelId="{AB4335B7-69D1-455D-8D2A-39E84506547E}">
      <dgm:prSet phldrT="[Texte]"/>
      <dgm:spPr/>
      <dgm:t>
        <a:bodyPr/>
        <a:lstStyle/>
        <a:p>
          <a:r>
            <a:rPr lang="en-CA" noProof="0" dirty="0"/>
            <a:t>Evaluate options = level of satisfaction</a:t>
          </a:r>
        </a:p>
      </dgm:t>
    </dgm:pt>
    <dgm:pt modelId="{68BC686F-56BC-4286-893D-71B2EBA208D5}" type="parTrans" cxnId="{6CA7FB6D-CEA8-49C5-B300-2B0E06BE0658}">
      <dgm:prSet/>
      <dgm:spPr/>
      <dgm:t>
        <a:bodyPr/>
        <a:lstStyle/>
        <a:p>
          <a:endParaRPr lang="en-CA" noProof="0"/>
        </a:p>
      </dgm:t>
    </dgm:pt>
    <dgm:pt modelId="{C991EBEF-63F4-43E9-82AB-D29C8B78AB3E}" type="sibTrans" cxnId="{6CA7FB6D-CEA8-49C5-B300-2B0E06BE0658}">
      <dgm:prSet/>
      <dgm:spPr/>
      <dgm:t>
        <a:bodyPr/>
        <a:lstStyle/>
        <a:p>
          <a:endParaRPr lang="en-CA" noProof="0"/>
        </a:p>
      </dgm:t>
    </dgm:pt>
    <dgm:pt modelId="{08635513-B8B3-48A8-8FB4-2B6E045366B2}">
      <dgm:prSet phldrT="[Texte]"/>
      <dgm:spPr/>
      <dgm:t>
        <a:bodyPr/>
        <a:lstStyle/>
        <a:p>
          <a:r>
            <a:rPr lang="en-CA" noProof="0" dirty="0"/>
            <a:t>Plot on graph: Level of satisfaction/cost</a:t>
          </a:r>
        </a:p>
      </dgm:t>
    </dgm:pt>
    <dgm:pt modelId="{031E7E66-0CBB-4CD0-82FC-306ADAF8209F}" type="parTrans" cxnId="{79EDADB5-F45D-48E1-9E59-D94FCE728AEA}">
      <dgm:prSet/>
      <dgm:spPr/>
      <dgm:t>
        <a:bodyPr/>
        <a:lstStyle/>
        <a:p>
          <a:endParaRPr lang="en-CA" noProof="0"/>
        </a:p>
      </dgm:t>
    </dgm:pt>
    <dgm:pt modelId="{C974514C-93B0-48EE-A8B7-0DA86F9864A2}" type="sibTrans" cxnId="{79EDADB5-F45D-48E1-9E59-D94FCE728AEA}">
      <dgm:prSet/>
      <dgm:spPr/>
      <dgm:t>
        <a:bodyPr/>
        <a:lstStyle/>
        <a:p>
          <a:endParaRPr lang="en-CA" noProof="0"/>
        </a:p>
      </dgm:t>
    </dgm:pt>
    <dgm:pt modelId="{469D1CDD-A3D3-4B1F-AE1A-21F0C83EE454}" type="pres">
      <dgm:prSet presAssocID="{E63F380C-A0E1-4714-9F5B-019209D86EE1}" presName="linearFlow" presStyleCnt="0">
        <dgm:presLayoutVars>
          <dgm:dir/>
          <dgm:animLvl val="lvl"/>
          <dgm:resizeHandles val="exact"/>
        </dgm:presLayoutVars>
      </dgm:prSet>
      <dgm:spPr/>
      <dgm:t>
        <a:bodyPr/>
        <a:lstStyle/>
        <a:p>
          <a:endParaRPr lang="hu-HU"/>
        </a:p>
      </dgm:t>
    </dgm:pt>
    <dgm:pt modelId="{A90E591A-9976-4BE7-881F-2613C477E92F}" type="pres">
      <dgm:prSet presAssocID="{5D13BBAB-9D13-4886-8EEC-DF4D8B8FC981}" presName="composite" presStyleCnt="0"/>
      <dgm:spPr/>
    </dgm:pt>
    <dgm:pt modelId="{9AAFF79B-2743-4D53-8837-4BAF4EC1754C}" type="pres">
      <dgm:prSet presAssocID="{5D13BBAB-9D13-4886-8EEC-DF4D8B8FC981}" presName="parentText" presStyleLbl="alignNode1" presStyleIdx="0" presStyleCnt="3">
        <dgm:presLayoutVars>
          <dgm:chMax val="1"/>
          <dgm:bulletEnabled val="1"/>
        </dgm:presLayoutVars>
      </dgm:prSet>
      <dgm:spPr/>
      <dgm:t>
        <a:bodyPr/>
        <a:lstStyle/>
        <a:p>
          <a:endParaRPr lang="hu-HU"/>
        </a:p>
      </dgm:t>
    </dgm:pt>
    <dgm:pt modelId="{19EC0AC4-4360-4E02-A492-194B383129A3}" type="pres">
      <dgm:prSet presAssocID="{5D13BBAB-9D13-4886-8EEC-DF4D8B8FC981}" presName="descendantText" presStyleLbl="alignAcc1" presStyleIdx="0" presStyleCnt="3">
        <dgm:presLayoutVars>
          <dgm:bulletEnabled val="1"/>
        </dgm:presLayoutVars>
      </dgm:prSet>
      <dgm:spPr/>
      <dgm:t>
        <a:bodyPr/>
        <a:lstStyle/>
        <a:p>
          <a:endParaRPr lang="hu-HU"/>
        </a:p>
      </dgm:t>
    </dgm:pt>
    <dgm:pt modelId="{6386A0F4-9DAE-43FB-9A76-896F8FC72BDA}" type="pres">
      <dgm:prSet presAssocID="{E20A9B2D-3DA3-4C8C-9002-E012732666E7}" presName="sp" presStyleCnt="0"/>
      <dgm:spPr/>
    </dgm:pt>
    <dgm:pt modelId="{C074BFE6-AA62-4845-B0A7-E63969A7B8AD}" type="pres">
      <dgm:prSet presAssocID="{3D98A1CD-B10D-404E-B93B-726ACD540167}" presName="composite" presStyleCnt="0"/>
      <dgm:spPr/>
    </dgm:pt>
    <dgm:pt modelId="{7B5BCAD6-15D5-4E55-9285-35A616012FDB}" type="pres">
      <dgm:prSet presAssocID="{3D98A1CD-B10D-404E-B93B-726ACD540167}" presName="parentText" presStyleLbl="alignNode1" presStyleIdx="1" presStyleCnt="3">
        <dgm:presLayoutVars>
          <dgm:chMax val="1"/>
          <dgm:bulletEnabled val="1"/>
        </dgm:presLayoutVars>
      </dgm:prSet>
      <dgm:spPr/>
      <dgm:t>
        <a:bodyPr/>
        <a:lstStyle/>
        <a:p>
          <a:endParaRPr lang="hu-HU"/>
        </a:p>
      </dgm:t>
    </dgm:pt>
    <dgm:pt modelId="{4D2D20CE-5E02-4C49-96C8-1AF37F66DEE6}" type="pres">
      <dgm:prSet presAssocID="{3D98A1CD-B10D-404E-B93B-726ACD540167}" presName="descendantText" presStyleLbl="alignAcc1" presStyleIdx="1" presStyleCnt="3">
        <dgm:presLayoutVars>
          <dgm:bulletEnabled val="1"/>
        </dgm:presLayoutVars>
      </dgm:prSet>
      <dgm:spPr/>
      <dgm:t>
        <a:bodyPr/>
        <a:lstStyle/>
        <a:p>
          <a:endParaRPr lang="hu-HU"/>
        </a:p>
      </dgm:t>
    </dgm:pt>
    <dgm:pt modelId="{6D80393C-F19D-4F21-A890-D988204510B9}" type="pres">
      <dgm:prSet presAssocID="{946CCC2E-7045-4851-92A8-7690952625D8}" presName="sp" presStyleCnt="0"/>
      <dgm:spPr/>
    </dgm:pt>
    <dgm:pt modelId="{B07261E3-D9D0-4E0E-851A-AFDCB53877D3}" type="pres">
      <dgm:prSet presAssocID="{EC729A0F-A1C0-433B-822F-FF3D86E8151D}" presName="composite" presStyleCnt="0"/>
      <dgm:spPr/>
    </dgm:pt>
    <dgm:pt modelId="{6B71EC98-B3CC-4EA7-B2EE-E1064EFCCF17}" type="pres">
      <dgm:prSet presAssocID="{EC729A0F-A1C0-433B-822F-FF3D86E8151D}" presName="parentText" presStyleLbl="alignNode1" presStyleIdx="2" presStyleCnt="3">
        <dgm:presLayoutVars>
          <dgm:chMax val="1"/>
          <dgm:bulletEnabled val="1"/>
        </dgm:presLayoutVars>
      </dgm:prSet>
      <dgm:spPr/>
      <dgm:t>
        <a:bodyPr/>
        <a:lstStyle/>
        <a:p>
          <a:endParaRPr lang="hu-HU"/>
        </a:p>
      </dgm:t>
    </dgm:pt>
    <dgm:pt modelId="{BD205155-C383-4FC1-8049-3E6194387236}" type="pres">
      <dgm:prSet presAssocID="{EC729A0F-A1C0-433B-822F-FF3D86E8151D}" presName="descendantText" presStyleLbl="alignAcc1" presStyleIdx="2" presStyleCnt="3">
        <dgm:presLayoutVars>
          <dgm:bulletEnabled val="1"/>
        </dgm:presLayoutVars>
      </dgm:prSet>
      <dgm:spPr/>
      <dgm:t>
        <a:bodyPr/>
        <a:lstStyle/>
        <a:p>
          <a:endParaRPr lang="hu-HU"/>
        </a:p>
      </dgm:t>
    </dgm:pt>
  </dgm:ptLst>
  <dgm:cxnLst>
    <dgm:cxn modelId="{205679C6-3CFC-4CB1-95BF-3498337532B2}" srcId="{E63F380C-A0E1-4714-9F5B-019209D86EE1}" destId="{3D98A1CD-B10D-404E-B93B-726ACD540167}" srcOrd="1" destOrd="0" parTransId="{E45C3714-0AD2-4F60-A910-3D5976E02F7F}" sibTransId="{946CCC2E-7045-4851-92A8-7690952625D8}"/>
    <dgm:cxn modelId="{78C5300B-9E1C-427C-88C3-EBF76308A3E4}" type="presOf" srcId="{08635513-B8B3-48A8-8FB4-2B6E045366B2}" destId="{BD205155-C383-4FC1-8049-3E6194387236}" srcOrd="0" destOrd="2" presId="urn:microsoft.com/office/officeart/2005/8/layout/chevron2"/>
    <dgm:cxn modelId="{DEF335B6-02E1-459F-ABF0-5D1B8F8F9B1B}" srcId="{E63F380C-A0E1-4714-9F5B-019209D86EE1}" destId="{EC729A0F-A1C0-433B-822F-FF3D86E8151D}" srcOrd="2" destOrd="0" parTransId="{272BF177-BEEF-4342-8530-A20A02F94A37}" sibTransId="{3A4FE63E-640B-4945-A317-4D7B9F19D2DC}"/>
    <dgm:cxn modelId="{24A73244-F1E7-42FD-87B2-7B717A491147}" type="presOf" srcId="{AB4335B7-69D1-455D-8D2A-39E84506547E}" destId="{BD205155-C383-4FC1-8049-3E6194387236}" srcOrd="0" destOrd="1" presId="urn:microsoft.com/office/officeart/2005/8/layout/chevron2"/>
    <dgm:cxn modelId="{253756D5-5D8D-4D5D-8A41-2FF5536A391F}" srcId="{3D98A1CD-B10D-404E-B93B-726ACD540167}" destId="{CCE7B544-5E00-4DF7-AC27-8C14238B9CD4}" srcOrd="1" destOrd="0" parTransId="{B1C0C3E8-1C9A-4626-B871-F11A066B149F}" sibTransId="{F68E8FB6-6B0F-4319-9914-D9B7E1348C5B}"/>
    <dgm:cxn modelId="{B8BF1B28-8D42-460F-B99A-2C699A737223}" type="presOf" srcId="{3D98A1CD-B10D-404E-B93B-726ACD540167}" destId="{7B5BCAD6-15D5-4E55-9285-35A616012FDB}" srcOrd="0" destOrd="0" presId="urn:microsoft.com/office/officeart/2005/8/layout/chevron2"/>
    <dgm:cxn modelId="{0169CD34-F668-406B-ADE2-ED07A8C3DE7E}" type="presOf" srcId="{EC729A0F-A1C0-433B-822F-FF3D86E8151D}" destId="{6B71EC98-B3CC-4EA7-B2EE-E1064EFCCF17}" srcOrd="0" destOrd="0" presId="urn:microsoft.com/office/officeart/2005/8/layout/chevron2"/>
    <dgm:cxn modelId="{55FFD083-2297-460D-A5A3-2C9F6B23343C}" type="presOf" srcId="{E63F380C-A0E1-4714-9F5B-019209D86EE1}" destId="{469D1CDD-A3D3-4B1F-AE1A-21F0C83EE454}" srcOrd="0" destOrd="0" presId="urn:microsoft.com/office/officeart/2005/8/layout/chevron2"/>
    <dgm:cxn modelId="{6CA7FB6D-CEA8-49C5-B300-2B0E06BE0658}" srcId="{EC729A0F-A1C0-433B-822F-FF3D86E8151D}" destId="{AB4335B7-69D1-455D-8D2A-39E84506547E}" srcOrd="1" destOrd="0" parTransId="{68BC686F-56BC-4286-893D-71B2EBA208D5}" sibTransId="{C991EBEF-63F4-43E9-82AB-D29C8B78AB3E}"/>
    <dgm:cxn modelId="{94482F66-44C2-434C-BAA3-79F20BBE3C0F}" srcId="{5D13BBAB-9D13-4886-8EEC-DF4D8B8FC981}" destId="{B24D5CB3-2280-46C8-A3BE-35B32E9DA8C7}" srcOrd="1" destOrd="0" parTransId="{049D5045-9B6E-4C3A-9980-2B10C2A94138}" sibTransId="{FC326D90-9355-4BA4-8367-FCE98530A076}"/>
    <dgm:cxn modelId="{A3E8CCF1-1D24-4D8C-B1E7-FF9B3920E49F}" srcId="{EC729A0F-A1C0-433B-822F-FF3D86E8151D}" destId="{9CCBA7C5-6D50-4249-B8C9-CA21C699C973}" srcOrd="0" destOrd="0" parTransId="{9D2D2DFD-18F7-4ACF-ABBB-4691426F0CCA}" sibTransId="{3F9433DD-2A74-4146-AA15-82055329E12F}"/>
    <dgm:cxn modelId="{B8E1CFE5-2FDE-40C3-A86F-E4025CE1355A}" type="presOf" srcId="{5D13BBAB-9D13-4886-8EEC-DF4D8B8FC981}" destId="{9AAFF79B-2743-4D53-8837-4BAF4EC1754C}" srcOrd="0" destOrd="0" presId="urn:microsoft.com/office/officeart/2005/8/layout/chevron2"/>
    <dgm:cxn modelId="{2189531E-E946-477C-9CD0-258BB83458C7}" srcId="{3D98A1CD-B10D-404E-B93B-726ACD540167}" destId="{A57BEDE2-99A9-47DD-B552-3B3EE30EBB28}" srcOrd="0" destOrd="0" parTransId="{76D9AC20-5506-4E2B-9E19-142D573A3C00}" sibTransId="{E59DA7AE-D868-4EFC-9E86-2C56683F6F08}"/>
    <dgm:cxn modelId="{5A56F9A2-8854-414F-8662-B126FB3B8FAD}" srcId="{5D13BBAB-9D13-4886-8EEC-DF4D8B8FC981}" destId="{39D2F7B0-D337-4A27-864B-5C325C1AAD02}" srcOrd="0" destOrd="0" parTransId="{2989E710-42B2-4CEC-8906-96AE9820DD1D}" sibTransId="{90F4A9D9-2F49-4675-8748-9E846919878F}"/>
    <dgm:cxn modelId="{B8A4DFD2-F20C-4F32-931F-7BF1A25F70B5}" type="presOf" srcId="{B24D5CB3-2280-46C8-A3BE-35B32E9DA8C7}" destId="{19EC0AC4-4360-4E02-A492-194B383129A3}" srcOrd="0" destOrd="1" presId="urn:microsoft.com/office/officeart/2005/8/layout/chevron2"/>
    <dgm:cxn modelId="{7204BDDE-CD98-414B-A94D-EDF9EB67BACD}" type="presOf" srcId="{9CCBA7C5-6D50-4249-B8C9-CA21C699C973}" destId="{BD205155-C383-4FC1-8049-3E6194387236}" srcOrd="0" destOrd="0" presId="urn:microsoft.com/office/officeart/2005/8/layout/chevron2"/>
    <dgm:cxn modelId="{FC0447EB-7075-4246-B018-8E0BC9D1FE67}" type="presOf" srcId="{39D2F7B0-D337-4A27-864B-5C325C1AAD02}" destId="{19EC0AC4-4360-4E02-A492-194B383129A3}" srcOrd="0" destOrd="0" presId="urn:microsoft.com/office/officeart/2005/8/layout/chevron2"/>
    <dgm:cxn modelId="{79EDADB5-F45D-48E1-9E59-D94FCE728AEA}" srcId="{EC729A0F-A1C0-433B-822F-FF3D86E8151D}" destId="{08635513-B8B3-48A8-8FB4-2B6E045366B2}" srcOrd="2" destOrd="0" parTransId="{031E7E66-0CBB-4CD0-82FC-306ADAF8209F}" sibTransId="{C974514C-93B0-48EE-A8B7-0DA86F9864A2}"/>
    <dgm:cxn modelId="{E00CD70F-1165-4563-B803-F0185ADCA300}" type="presOf" srcId="{A57BEDE2-99A9-47DD-B552-3B3EE30EBB28}" destId="{4D2D20CE-5E02-4C49-96C8-1AF37F66DEE6}" srcOrd="0" destOrd="0" presId="urn:microsoft.com/office/officeart/2005/8/layout/chevron2"/>
    <dgm:cxn modelId="{D9806354-F79A-4486-B655-E56528FDA3FD}" srcId="{E63F380C-A0E1-4714-9F5B-019209D86EE1}" destId="{5D13BBAB-9D13-4886-8EEC-DF4D8B8FC981}" srcOrd="0" destOrd="0" parTransId="{79F2A257-AEF7-4915-9898-3353E6BFA461}" sibTransId="{E20A9B2D-3DA3-4C8C-9002-E012732666E7}"/>
    <dgm:cxn modelId="{746F5A93-3F65-4E31-A27A-0A74F663653D}" type="presOf" srcId="{CCE7B544-5E00-4DF7-AC27-8C14238B9CD4}" destId="{4D2D20CE-5E02-4C49-96C8-1AF37F66DEE6}" srcOrd="0" destOrd="1" presId="urn:microsoft.com/office/officeart/2005/8/layout/chevron2"/>
    <dgm:cxn modelId="{3D9F5814-2188-41EB-9BB1-E5C6B1B3086C}" type="presParOf" srcId="{469D1CDD-A3D3-4B1F-AE1A-21F0C83EE454}" destId="{A90E591A-9976-4BE7-881F-2613C477E92F}" srcOrd="0" destOrd="0" presId="urn:microsoft.com/office/officeart/2005/8/layout/chevron2"/>
    <dgm:cxn modelId="{6811A7C7-3F5B-4F62-BC56-3D034791A423}" type="presParOf" srcId="{A90E591A-9976-4BE7-881F-2613C477E92F}" destId="{9AAFF79B-2743-4D53-8837-4BAF4EC1754C}" srcOrd="0" destOrd="0" presId="urn:microsoft.com/office/officeart/2005/8/layout/chevron2"/>
    <dgm:cxn modelId="{3EDDBB57-156E-407C-A5EC-083C9C50A702}" type="presParOf" srcId="{A90E591A-9976-4BE7-881F-2613C477E92F}" destId="{19EC0AC4-4360-4E02-A492-194B383129A3}" srcOrd="1" destOrd="0" presId="urn:microsoft.com/office/officeart/2005/8/layout/chevron2"/>
    <dgm:cxn modelId="{3921FA65-FDAA-4CEC-B516-B1544BC48683}" type="presParOf" srcId="{469D1CDD-A3D3-4B1F-AE1A-21F0C83EE454}" destId="{6386A0F4-9DAE-43FB-9A76-896F8FC72BDA}" srcOrd="1" destOrd="0" presId="urn:microsoft.com/office/officeart/2005/8/layout/chevron2"/>
    <dgm:cxn modelId="{F591714C-B36A-499F-84A5-57EC26C0F2FC}" type="presParOf" srcId="{469D1CDD-A3D3-4B1F-AE1A-21F0C83EE454}" destId="{C074BFE6-AA62-4845-B0A7-E63969A7B8AD}" srcOrd="2" destOrd="0" presId="urn:microsoft.com/office/officeart/2005/8/layout/chevron2"/>
    <dgm:cxn modelId="{3422415E-5D59-41AE-929F-7BDAB9ABC07A}" type="presParOf" srcId="{C074BFE6-AA62-4845-B0A7-E63969A7B8AD}" destId="{7B5BCAD6-15D5-4E55-9285-35A616012FDB}" srcOrd="0" destOrd="0" presId="urn:microsoft.com/office/officeart/2005/8/layout/chevron2"/>
    <dgm:cxn modelId="{914B5614-A114-4255-9717-5549512E7281}" type="presParOf" srcId="{C074BFE6-AA62-4845-B0A7-E63969A7B8AD}" destId="{4D2D20CE-5E02-4C49-96C8-1AF37F66DEE6}" srcOrd="1" destOrd="0" presId="urn:microsoft.com/office/officeart/2005/8/layout/chevron2"/>
    <dgm:cxn modelId="{82ACAD37-F902-4C5E-891D-6605EB71F7AF}" type="presParOf" srcId="{469D1CDD-A3D3-4B1F-AE1A-21F0C83EE454}" destId="{6D80393C-F19D-4F21-A890-D988204510B9}" srcOrd="3" destOrd="0" presId="urn:microsoft.com/office/officeart/2005/8/layout/chevron2"/>
    <dgm:cxn modelId="{E1CF7888-105D-4525-A7AD-C09EF7FE3A01}" type="presParOf" srcId="{469D1CDD-A3D3-4B1F-AE1A-21F0C83EE454}" destId="{B07261E3-D9D0-4E0E-851A-AFDCB53877D3}" srcOrd="4" destOrd="0" presId="urn:microsoft.com/office/officeart/2005/8/layout/chevron2"/>
    <dgm:cxn modelId="{DDCE4F24-A05E-4BA0-8E01-905C45C92D7B}" type="presParOf" srcId="{B07261E3-D9D0-4E0E-851A-AFDCB53877D3}" destId="{6B71EC98-B3CC-4EA7-B2EE-E1064EFCCF17}" srcOrd="0" destOrd="0" presId="urn:microsoft.com/office/officeart/2005/8/layout/chevron2"/>
    <dgm:cxn modelId="{0CEE19D1-876E-47AD-884C-2DF88727A0E1}" type="presParOf" srcId="{B07261E3-D9D0-4E0E-851A-AFDCB53877D3}" destId="{BD205155-C383-4FC1-8049-3E619438723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C3015A-7A53-40CA-9451-B613213417DC}" type="doc">
      <dgm:prSet loTypeId="urn:microsoft.com/office/officeart/2005/8/layout/arrow2" loCatId="process" qsTypeId="urn:microsoft.com/office/officeart/2005/8/quickstyle/simple1" qsCatId="simple" csTypeId="urn:microsoft.com/office/officeart/2005/8/colors/accent1_2" csCatId="accent1" phldr="1"/>
      <dgm:spPr/>
    </dgm:pt>
    <dgm:pt modelId="{A441F23E-A8C2-4FCD-85B9-17CBE8D51592}">
      <dgm:prSet phldrT="[Texte]"/>
      <dgm:spPr/>
      <dgm:t>
        <a:bodyPr/>
        <a:lstStyle/>
        <a:p>
          <a:r>
            <a:rPr lang="en-CA" noProof="0" dirty="0"/>
            <a:t>Define</a:t>
          </a:r>
        </a:p>
      </dgm:t>
    </dgm:pt>
    <dgm:pt modelId="{81932DA0-34D9-40FE-8C54-86EA499A089D}" type="parTrans" cxnId="{3191855E-A559-4FAA-90D7-50CCDB8F0BC3}">
      <dgm:prSet/>
      <dgm:spPr/>
      <dgm:t>
        <a:bodyPr/>
        <a:lstStyle/>
        <a:p>
          <a:endParaRPr lang="en-CA" noProof="0"/>
        </a:p>
      </dgm:t>
    </dgm:pt>
    <dgm:pt modelId="{32F04836-17C8-4128-9CAE-E2C80CFCD423}" type="sibTrans" cxnId="{3191855E-A559-4FAA-90D7-50CCDB8F0BC3}">
      <dgm:prSet/>
      <dgm:spPr/>
      <dgm:t>
        <a:bodyPr/>
        <a:lstStyle/>
        <a:p>
          <a:endParaRPr lang="en-CA" noProof="0"/>
        </a:p>
      </dgm:t>
    </dgm:pt>
    <dgm:pt modelId="{427A9532-B91B-4025-803D-29E467F77E34}">
      <dgm:prSet phldrT="[Texte]"/>
      <dgm:spPr/>
      <dgm:t>
        <a:bodyPr/>
        <a:lstStyle/>
        <a:p>
          <a:r>
            <a:rPr lang="en-CA" noProof="0" dirty="0"/>
            <a:t>Plan</a:t>
          </a:r>
        </a:p>
      </dgm:t>
    </dgm:pt>
    <dgm:pt modelId="{0464C793-0E20-42E6-A16C-5C76ADBEC5AE}" type="parTrans" cxnId="{68269177-98CB-4A69-8D46-4695EA614AF8}">
      <dgm:prSet/>
      <dgm:spPr/>
      <dgm:t>
        <a:bodyPr/>
        <a:lstStyle/>
        <a:p>
          <a:endParaRPr lang="en-CA" noProof="0"/>
        </a:p>
      </dgm:t>
    </dgm:pt>
    <dgm:pt modelId="{737C7279-E067-47F5-828C-AA79F536FEC5}" type="sibTrans" cxnId="{68269177-98CB-4A69-8D46-4695EA614AF8}">
      <dgm:prSet/>
      <dgm:spPr/>
      <dgm:t>
        <a:bodyPr/>
        <a:lstStyle/>
        <a:p>
          <a:endParaRPr lang="en-CA" noProof="0"/>
        </a:p>
      </dgm:t>
    </dgm:pt>
    <dgm:pt modelId="{A3C5B4E1-8DE9-4FB9-ACF1-9F65E4418475}">
      <dgm:prSet phldrT="[Texte]"/>
      <dgm:spPr/>
      <dgm:t>
        <a:bodyPr/>
        <a:lstStyle/>
        <a:p>
          <a:r>
            <a:rPr lang="en-CA" noProof="0" dirty="0">
              <a:solidFill>
                <a:schemeClr val="accent1">
                  <a:lumMod val="50000"/>
                </a:schemeClr>
              </a:solidFill>
            </a:rPr>
            <a:t>Execute</a:t>
          </a:r>
        </a:p>
      </dgm:t>
    </dgm:pt>
    <dgm:pt modelId="{2CC069B6-928D-4BFB-BD6D-0281E77FDFA0}" type="parTrans" cxnId="{08123938-3AD9-416C-815B-76CC281FB5D8}">
      <dgm:prSet/>
      <dgm:spPr/>
      <dgm:t>
        <a:bodyPr/>
        <a:lstStyle/>
        <a:p>
          <a:endParaRPr lang="en-CA" noProof="0"/>
        </a:p>
      </dgm:t>
    </dgm:pt>
    <dgm:pt modelId="{2E8160F9-EA93-4162-8830-42B08FF4908D}" type="sibTrans" cxnId="{08123938-3AD9-416C-815B-76CC281FB5D8}">
      <dgm:prSet/>
      <dgm:spPr/>
      <dgm:t>
        <a:bodyPr/>
        <a:lstStyle/>
        <a:p>
          <a:endParaRPr lang="en-CA" noProof="0"/>
        </a:p>
      </dgm:t>
    </dgm:pt>
    <dgm:pt modelId="{CFB5AF73-246B-4E49-8528-6BFBA315CD6E}">
      <dgm:prSet phldrT="[Texte]"/>
      <dgm:spPr/>
      <dgm:t>
        <a:bodyPr/>
        <a:lstStyle/>
        <a:p>
          <a:r>
            <a:rPr lang="en-CA" noProof="0" dirty="0">
              <a:solidFill>
                <a:schemeClr val="accent1">
                  <a:lumMod val="50000"/>
                </a:schemeClr>
              </a:solidFill>
            </a:rPr>
            <a:t>Control</a:t>
          </a:r>
        </a:p>
      </dgm:t>
    </dgm:pt>
    <dgm:pt modelId="{26CEF845-8112-4B7F-99A5-DE71A3F2DBEA}" type="parTrans" cxnId="{32389069-336D-44A3-A0EB-D86E864D486F}">
      <dgm:prSet/>
      <dgm:spPr/>
      <dgm:t>
        <a:bodyPr/>
        <a:lstStyle/>
        <a:p>
          <a:endParaRPr lang="en-CA" noProof="0"/>
        </a:p>
      </dgm:t>
    </dgm:pt>
    <dgm:pt modelId="{33AEA76F-CB87-4E6A-A2D2-667D9A59B8E5}" type="sibTrans" cxnId="{32389069-336D-44A3-A0EB-D86E864D486F}">
      <dgm:prSet/>
      <dgm:spPr/>
      <dgm:t>
        <a:bodyPr/>
        <a:lstStyle/>
        <a:p>
          <a:endParaRPr lang="en-CA" noProof="0"/>
        </a:p>
      </dgm:t>
    </dgm:pt>
    <dgm:pt modelId="{E1093D6A-E4A1-490B-BF52-C18433733895}">
      <dgm:prSet phldrT="[Texte]"/>
      <dgm:spPr/>
      <dgm:t>
        <a:bodyPr/>
        <a:lstStyle/>
        <a:p>
          <a:r>
            <a:rPr lang="en-CA" noProof="0" dirty="0">
              <a:solidFill>
                <a:schemeClr val="accent1">
                  <a:lumMod val="50000"/>
                </a:schemeClr>
              </a:solidFill>
            </a:rPr>
            <a:t>Close</a:t>
          </a:r>
        </a:p>
      </dgm:t>
    </dgm:pt>
    <dgm:pt modelId="{C56AE41D-FDC8-4A43-8D68-AAB9BC80500F}" type="parTrans" cxnId="{CC9646A5-FE74-4B47-8C1F-27378369107A}">
      <dgm:prSet/>
      <dgm:spPr/>
      <dgm:t>
        <a:bodyPr/>
        <a:lstStyle/>
        <a:p>
          <a:endParaRPr lang="en-CA" noProof="0"/>
        </a:p>
      </dgm:t>
    </dgm:pt>
    <dgm:pt modelId="{EDA921B6-48D0-435D-8753-7F5A5B546411}" type="sibTrans" cxnId="{CC9646A5-FE74-4B47-8C1F-27378369107A}">
      <dgm:prSet/>
      <dgm:spPr/>
      <dgm:t>
        <a:bodyPr/>
        <a:lstStyle/>
        <a:p>
          <a:endParaRPr lang="en-CA" noProof="0"/>
        </a:p>
      </dgm:t>
    </dgm:pt>
    <dgm:pt modelId="{CEC1CE2D-8CB9-4EC0-A2F6-B3D992868764}" type="pres">
      <dgm:prSet presAssocID="{D5C3015A-7A53-40CA-9451-B613213417DC}" presName="arrowDiagram" presStyleCnt="0">
        <dgm:presLayoutVars>
          <dgm:chMax val="5"/>
          <dgm:dir/>
          <dgm:resizeHandles val="exact"/>
        </dgm:presLayoutVars>
      </dgm:prSet>
      <dgm:spPr/>
    </dgm:pt>
    <dgm:pt modelId="{5368ED13-CB20-47EC-A435-770BED455217}" type="pres">
      <dgm:prSet presAssocID="{D5C3015A-7A53-40CA-9451-B613213417DC}" presName="arrow" presStyleLbl="bgShp" presStyleIdx="0" presStyleCnt="1" custLinFactNeighborX="-46985" custLinFactNeighborY="-30967"/>
      <dgm:spPr/>
    </dgm:pt>
    <dgm:pt modelId="{58A8DED6-4576-4AAA-AEC2-AAF67B3D31A0}" type="pres">
      <dgm:prSet presAssocID="{D5C3015A-7A53-40CA-9451-B613213417DC}" presName="arrowDiagram5" presStyleCnt="0"/>
      <dgm:spPr/>
    </dgm:pt>
    <dgm:pt modelId="{B744A971-5FCE-4EE5-B311-EF9F99AE6326}" type="pres">
      <dgm:prSet presAssocID="{A441F23E-A8C2-4FCD-85B9-17CBE8D51592}" presName="bullet5a" presStyleLbl="node1" presStyleIdx="0" presStyleCnt="5"/>
      <dgm:spPr/>
    </dgm:pt>
    <dgm:pt modelId="{BB3A9934-ABE0-4DFD-B199-35FA8AB1B091}" type="pres">
      <dgm:prSet presAssocID="{A441F23E-A8C2-4FCD-85B9-17CBE8D51592}" presName="textBox5a" presStyleLbl="revTx" presStyleIdx="0" presStyleCnt="5">
        <dgm:presLayoutVars>
          <dgm:bulletEnabled val="1"/>
        </dgm:presLayoutVars>
      </dgm:prSet>
      <dgm:spPr/>
      <dgm:t>
        <a:bodyPr/>
        <a:lstStyle/>
        <a:p>
          <a:endParaRPr lang="hu-HU"/>
        </a:p>
      </dgm:t>
    </dgm:pt>
    <dgm:pt modelId="{8F5F9495-2E23-4A5D-8A5B-18D88F9367A7}" type="pres">
      <dgm:prSet presAssocID="{427A9532-B91B-4025-803D-29E467F77E34}" presName="bullet5b" presStyleLbl="node1" presStyleIdx="1" presStyleCnt="5"/>
      <dgm:spPr/>
    </dgm:pt>
    <dgm:pt modelId="{784B2281-5B6B-425E-BE1B-8A885477A50C}" type="pres">
      <dgm:prSet presAssocID="{427A9532-B91B-4025-803D-29E467F77E34}" presName="textBox5b" presStyleLbl="revTx" presStyleIdx="1" presStyleCnt="5">
        <dgm:presLayoutVars>
          <dgm:bulletEnabled val="1"/>
        </dgm:presLayoutVars>
      </dgm:prSet>
      <dgm:spPr/>
      <dgm:t>
        <a:bodyPr/>
        <a:lstStyle/>
        <a:p>
          <a:endParaRPr lang="hu-HU"/>
        </a:p>
      </dgm:t>
    </dgm:pt>
    <dgm:pt modelId="{FDADC847-136A-431C-BAE9-AFD2B7C4999D}" type="pres">
      <dgm:prSet presAssocID="{A3C5B4E1-8DE9-4FB9-ACF1-9F65E4418475}" presName="bullet5c" presStyleLbl="node1" presStyleIdx="2" presStyleCnt="5"/>
      <dgm:spPr/>
    </dgm:pt>
    <dgm:pt modelId="{C0F660BC-ED67-4A50-BE10-3BF9F6C5CD69}" type="pres">
      <dgm:prSet presAssocID="{A3C5B4E1-8DE9-4FB9-ACF1-9F65E4418475}" presName="textBox5c" presStyleLbl="revTx" presStyleIdx="2" presStyleCnt="5" custLinFactNeighborX="-6360" custLinFactNeighborY="-15670">
        <dgm:presLayoutVars>
          <dgm:bulletEnabled val="1"/>
        </dgm:presLayoutVars>
      </dgm:prSet>
      <dgm:spPr/>
      <dgm:t>
        <a:bodyPr/>
        <a:lstStyle/>
        <a:p>
          <a:endParaRPr lang="hu-HU"/>
        </a:p>
      </dgm:t>
    </dgm:pt>
    <dgm:pt modelId="{FFCCB13A-5395-4E70-87A0-7F49FD07DD97}" type="pres">
      <dgm:prSet presAssocID="{CFB5AF73-246B-4E49-8528-6BFBA315CD6E}" presName="bullet5d" presStyleLbl="node1" presStyleIdx="3" presStyleCnt="5"/>
      <dgm:spPr/>
    </dgm:pt>
    <dgm:pt modelId="{A8C17FF0-766B-4300-9722-2CEF5855CB55}" type="pres">
      <dgm:prSet presAssocID="{CFB5AF73-246B-4E49-8528-6BFBA315CD6E}" presName="textBox5d" presStyleLbl="revTx" presStyleIdx="3" presStyleCnt="5" custLinFactNeighborX="-17584" custLinFactNeighborY="-14434">
        <dgm:presLayoutVars>
          <dgm:bulletEnabled val="1"/>
        </dgm:presLayoutVars>
      </dgm:prSet>
      <dgm:spPr/>
      <dgm:t>
        <a:bodyPr/>
        <a:lstStyle/>
        <a:p>
          <a:endParaRPr lang="hu-HU"/>
        </a:p>
      </dgm:t>
    </dgm:pt>
    <dgm:pt modelId="{1787B1E7-3F84-4AB9-8D1F-781E1764A96D}" type="pres">
      <dgm:prSet presAssocID="{E1093D6A-E4A1-490B-BF52-C18433733895}" presName="bullet5e" presStyleLbl="node1" presStyleIdx="4" presStyleCnt="5"/>
      <dgm:spPr/>
    </dgm:pt>
    <dgm:pt modelId="{8DF9F9C0-9A9E-4E84-8765-E142CD7EAB3A}" type="pres">
      <dgm:prSet presAssocID="{E1093D6A-E4A1-490B-BF52-C18433733895}" presName="textBox5e" presStyleLbl="revTx" presStyleIdx="4" presStyleCnt="5" custLinFactNeighborX="-14305" custLinFactNeighborY="-12097">
        <dgm:presLayoutVars>
          <dgm:bulletEnabled val="1"/>
        </dgm:presLayoutVars>
      </dgm:prSet>
      <dgm:spPr/>
      <dgm:t>
        <a:bodyPr/>
        <a:lstStyle/>
        <a:p>
          <a:endParaRPr lang="hu-HU"/>
        </a:p>
      </dgm:t>
    </dgm:pt>
  </dgm:ptLst>
  <dgm:cxnLst>
    <dgm:cxn modelId="{EBF1059A-FF91-403B-8810-E181EB67B675}" type="presOf" srcId="{CFB5AF73-246B-4E49-8528-6BFBA315CD6E}" destId="{A8C17FF0-766B-4300-9722-2CEF5855CB55}" srcOrd="0" destOrd="0" presId="urn:microsoft.com/office/officeart/2005/8/layout/arrow2"/>
    <dgm:cxn modelId="{33A52E92-2A2E-4C28-85E4-D3D726900A3B}" type="presOf" srcId="{D5C3015A-7A53-40CA-9451-B613213417DC}" destId="{CEC1CE2D-8CB9-4EC0-A2F6-B3D992868764}" srcOrd="0" destOrd="0" presId="urn:microsoft.com/office/officeart/2005/8/layout/arrow2"/>
    <dgm:cxn modelId="{68269177-98CB-4A69-8D46-4695EA614AF8}" srcId="{D5C3015A-7A53-40CA-9451-B613213417DC}" destId="{427A9532-B91B-4025-803D-29E467F77E34}" srcOrd="1" destOrd="0" parTransId="{0464C793-0E20-42E6-A16C-5C76ADBEC5AE}" sibTransId="{737C7279-E067-47F5-828C-AA79F536FEC5}"/>
    <dgm:cxn modelId="{CC586299-5CDD-441C-A318-034D0C182054}" type="presOf" srcId="{A3C5B4E1-8DE9-4FB9-ACF1-9F65E4418475}" destId="{C0F660BC-ED67-4A50-BE10-3BF9F6C5CD69}" srcOrd="0" destOrd="0" presId="urn:microsoft.com/office/officeart/2005/8/layout/arrow2"/>
    <dgm:cxn modelId="{BC865041-2427-49EB-A808-4E30FF370EAF}" type="presOf" srcId="{427A9532-B91B-4025-803D-29E467F77E34}" destId="{784B2281-5B6B-425E-BE1B-8A885477A50C}" srcOrd="0" destOrd="0" presId="urn:microsoft.com/office/officeart/2005/8/layout/arrow2"/>
    <dgm:cxn modelId="{3191855E-A559-4FAA-90D7-50CCDB8F0BC3}" srcId="{D5C3015A-7A53-40CA-9451-B613213417DC}" destId="{A441F23E-A8C2-4FCD-85B9-17CBE8D51592}" srcOrd="0" destOrd="0" parTransId="{81932DA0-34D9-40FE-8C54-86EA499A089D}" sibTransId="{32F04836-17C8-4128-9CAE-E2C80CFCD423}"/>
    <dgm:cxn modelId="{CC9646A5-FE74-4B47-8C1F-27378369107A}" srcId="{D5C3015A-7A53-40CA-9451-B613213417DC}" destId="{E1093D6A-E4A1-490B-BF52-C18433733895}" srcOrd="4" destOrd="0" parTransId="{C56AE41D-FDC8-4A43-8D68-AAB9BC80500F}" sibTransId="{EDA921B6-48D0-435D-8753-7F5A5B546411}"/>
    <dgm:cxn modelId="{32389069-336D-44A3-A0EB-D86E864D486F}" srcId="{D5C3015A-7A53-40CA-9451-B613213417DC}" destId="{CFB5AF73-246B-4E49-8528-6BFBA315CD6E}" srcOrd="3" destOrd="0" parTransId="{26CEF845-8112-4B7F-99A5-DE71A3F2DBEA}" sibTransId="{33AEA76F-CB87-4E6A-A2D2-667D9A59B8E5}"/>
    <dgm:cxn modelId="{08CAA8B3-9CE1-4E2A-9DBD-22CF790AB2F9}" type="presOf" srcId="{E1093D6A-E4A1-490B-BF52-C18433733895}" destId="{8DF9F9C0-9A9E-4E84-8765-E142CD7EAB3A}" srcOrd="0" destOrd="0" presId="urn:microsoft.com/office/officeart/2005/8/layout/arrow2"/>
    <dgm:cxn modelId="{4047FACC-F70C-4D26-918C-73F6382FD365}" type="presOf" srcId="{A441F23E-A8C2-4FCD-85B9-17CBE8D51592}" destId="{BB3A9934-ABE0-4DFD-B199-35FA8AB1B091}" srcOrd="0" destOrd="0" presId="urn:microsoft.com/office/officeart/2005/8/layout/arrow2"/>
    <dgm:cxn modelId="{08123938-3AD9-416C-815B-76CC281FB5D8}" srcId="{D5C3015A-7A53-40CA-9451-B613213417DC}" destId="{A3C5B4E1-8DE9-4FB9-ACF1-9F65E4418475}" srcOrd="2" destOrd="0" parTransId="{2CC069B6-928D-4BFB-BD6D-0281E77FDFA0}" sibTransId="{2E8160F9-EA93-4162-8830-42B08FF4908D}"/>
    <dgm:cxn modelId="{75ADE40F-D350-40F7-AC64-2B320674703A}" type="presParOf" srcId="{CEC1CE2D-8CB9-4EC0-A2F6-B3D992868764}" destId="{5368ED13-CB20-47EC-A435-770BED455217}" srcOrd="0" destOrd="0" presId="urn:microsoft.com/office/officeart/2005/8/layout/arrow2"/>
    <dgm:cxn modelId="{41AB6235-5678-49E5-8A36-3606C1D3A29C}" type="presParOf" srcId="{CEC1CE2D-8CB9-4EC0-A2F6-B3D992868764}" destId="{58A8DED6-4576-4AAA-AEC2-AAF67B3D31A0}" srcOrd="1" destOrd="0" presId="urn:microsoft.com/office/officeart/2005/8/layout/arrow2"/>
    <dgm:cxn modelId="{CFB9C606-4ABF-42A6-9B75-FBE392C2C03C}" type="presParOf" srcId="{58A8DED6-4576-4AAA-AEC2-AAF67B3D31A0}" destId="{B744A971-5FCE-4EE5-B311-EF9F99AE6326}" srcOrd="0" destOrd="0" presId="urn:microsoft.com/office/officeart/2005/8/layout/arrow2"/>
    <dgm:cxn modelId="{279156A6-3FE6-402A-B0C8-9E11224BF6EB}" type="presParOf" srcId="{58A8DED6-4576-4AAA-AEC2-AAF67B3D31A0}" destId="{BB3A9934-ABE0-4DFD-B199-35FA8AB1B091}" srcOrd="1" destOrd="0" presId="urn:microsoft.com/office/officeart/2005/8/layout/arrow2"/>
    <dgm:cxn modelId="{5B87C801-3E6A-4556-B3B7-4E71629659DF}" type="presParOf" srcId="{58A8DED6-4576-4AAA-AEC2-AAF67B3D31A0}" destId="{8F5F9495-2E23-4A5D-8A5B-18D88F9367A7}" srcOrd="2" destOrd="0" presId="urn:microsoft.com/office/officeart/2005/8/layout/arrow2"/>
    <dgm:cxn modelId="{7D22649C-3F3A-4DC6-BC9B-13BED64CC76B}" type="presParOf" srcId="{58A8DED6-4576-4AAA-AEC2-AAF67B3D31A0}" destId="{784B2281-5B6B-425E-BE1B-8A885477A50C}" srcOrd="3" destOrd="0" presId="urn:microsoft.com/office/officeart/2005/8/layout/arrow2"/>
    <dgm:cxn modelId="{BE614B43-E4AC-4D7B-9388-949F11611E6C}" type="presParOf" srcId="{58A8DED6-4576-4AAA-AEC2-AAF67B3D31A0}" destId="{FDADC847-136A-431C-BAE9-AFD2B7C4999D}" srcOrd="4" destOrd="0" presId="urn:microsoft.com/office/officeart/2005/8/layout/arrow2"/>
    <dgm:cxn modelId="{5B5F96A3-81AF-4F72-82C3-0F18433F2398}" type="presParOf" srcId="{58A8DED6-4576-4AAA-AEC2-AAF67B3D31A0}" destId="{C0F660BC-ED67-4A50-BE10-3BF9F6C5CD69}" srcOrd="5" destOrd="0" presId="urn:microsoft.com/office/officeart/2005/8/layout/arrow2"/>
    <dgm:cxn modelId="{BF49B2C6-7EBE-47AC-9704-4C300DC19FAE}" type="presParOf" srcId="{58A8DED6-4576-4AAA-AEC2-AAF67B3D31A0}" destId="{FFCCB13A-5395-4E70-87A0-7F49FD07DD97}" srcOrd="6" destOrd="0" presId="urn:microsoft.com/office/officeart/2005/8/layout/arrow2"/>
    <dgm:cxn modelId="{2B6A6547-ADD8-4486-9DA5-75C33219A87A}" type="presParOf" srcId="{58A8DED6-4576-4AAA-AEC2-AAF67B3D31A0}" destId="{A8C17FF0-766B-4300-9722-2CEF5855CB55}" srcOrd="7" destOrd="0" presId="urn:microsoft.com/office/officeart/2005/8/layout/arrow2"/>
    <dgm:cxn modelId="{B58CC3D4-54B2-46DE-B348-701DD32D005E}" type="presParOf" srcId="{58A8DED6-4576-4AAA-AEC2-AAF67B3D31A0}" destId="{1787B1E7-3F84-4AB9-8D1F-781E1764A96D}" srcOrd="8" destOrd="0" presId="urn:microsoft.com/office/officeart/2005/8/layout/arrow2"/>
    <dgm:cxn modelId="{F5C8376F-EDDA-4AB1-B63A-A69994029E24}" type="presParOf" srcId="{58A8DED6-4576-4AAA-AEC2-AAF67B3D31A0}" destId="{8DF9F9C0-9A9E-4E84-8765-E142CD7EAB3A}"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8ED13-CB20-47EC-A435-770BED455217}">
      <dsp:nvSpPr>
        <dsp:cNvPr id="0" name=""/>
        <dsp:cNvSpPr/>
      </dsp:nvSpPr>
      <dsp:spPr>
        <a:xfrm>
          <a:off x="0" y="0"/>
          <a:ext cx="5926336" cy="370396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44A971-5FCE-4EE5-B311-EF9F99AE6326}">
      <dsp:nvSpPr>
        <dsp:cNvPr id="0" name=""/>
        <dsp:cNvSpPr/>
      </dsp:nvSpPr>
      <dsp:spPr>
        <a:xfrm>
          <a:off x="1052788" y="2754264"/>
          <a:ext cx="136305" cy="13630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3A9934-ABE0-4DFD-B199-35FA8AB1B091}">
      <dsp:nvSpPr>
        <dsp:cNvPr id="0" name=""/>
        <dsp:cNvSpPr/>
      </dsp:nvSpPr>
      <dsp:spPr>
        <a:xfrm>
          <a:off x="1120940" y="2822417"/>
          <a:ext cx="776350" cy="881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226" tIns="0" rIns="0" bIns="0" numCol="1" spcCol="1270" anchor="t" anchorCtr="0">
          <a:noAutofit/>
        </a:bodyPr>
        <a:lstStyle/>
        <a:p>
          <a:pPr lvl="0" algn="l" defTabSz="755650">
            <a:lnSpc>
              <a:spcPct val="90000"/>
            </a:lnSpc>
            <a:spcBef>
              <a:spcPct val="0"/>
            </a:spcBef>
            <a:spcAft>
              <a:spcPct val="35000"/>
            </a:spcAft>
          </a:pPr>
          <a:r>
            <a:rPr lang="en-CA" sz="1700" b="1" kern="1200" noProof="0" dirty="0">
              <a:solidFill>
                <a:schemeClr val="accent1"/>
              </a:solidFill>
            </a:rPr>
            <a:t>Define</a:t>
          </a:r>
        </a:p>
      </dsp:txBody>
      <dsp:txXfrm>
        <a:off x="1120940" y="2822417"/>
        <a:ext cx="776350" cy="881542"/>
      </dsp:txXfrm>
    </dsp:sp>
    <dsp:sp modelId="{8F5F9495-2E23-4A5D-8A5B-18D88F9367A7}">
      <dsp:nvSpPr>
        <dsp:cNvPr id="0" name=""/>
        <dsp:cNvSpPr/>
      </dsp:nvSpPr>
      <dsp:spPr>
        <a:xfrm>
          <a:off x="1790616" y="2045326"/>
          <a:ext cx="213348" cy="213348"/>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4B2281-5B6B-425E-BE1B-8A885477A50C}">
      <dsp:nvSpPr>
        <dsp:cNvPr id="0" name=""/>
        <dsp:cNvSpPr/>
      </dsp:nvSpPr>
      <dsp:spPr>
        <a:xfrm>
          <a:off x="1897290" y="2152000"/>
          <a:ext cx="983771" cy="1551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049" tIns="0" rIns="0" bIns="0" numCol="1" spcCol="1270" anchor="t" anchorCtr="0">
          <a:noAutofit/>
        </a:bodyPr>
        <a:lstStyle/>
        <a:p>
          <a:pPr lvl="0" algn="l" defTabSz="755650">
            <a:lnSpc>
              <a:spcPct val="90000"/>
            </a:lnSpc>
            <a:spcBef>
              <a:spcPct val="0"/>
            </a:spcBef>
            <a:spcAft>
              <a:spcPct val="35000"/>
            </a:spcAft>
          </a:pPr>
          <a:r>
            <a:rPr lang="en-CA" sz="1700" b="1" kern="1200" noProof="0" dirty="0">
              <a:solidFill>
                <a:schemeClr val="accent1"/>
              </a:solidFill>
            </a:rPr>
            <a:t>Plan</a:t>
          </a:r>
        </a:p>
      </dsp:txBody>
      <dsp:txXfrm>
        <a:off x="1897290" y="2152000"/>
        <a:ext cx="983771" cy="1551959"/>
      </dsp:txXfrm>
    </dsp:sp>
    <dsp:sp modelId="{FDADC847-136A-431C-BAE9-AFD2B7C4999D}">
      <dsp:nvSpPr>
        <dsp:cNvPr id="0" name=""/>
        <dsp:cNvSpPr/>
      </dsp:nvSpPr>
      <dsp:spPr>
        <a:xfrm>
          <a:off x="2738830" y="1480102"/>
          <a:ext cx="284464" cy="28446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F660BC-ED67-4A50-BE10-3BF9F6C5CD69}">
      <dsp:nvSpPr>
        <dsp:cNvPr id="0" name=""/>
        <dsp:cNvSpPr/>
      </dsp:nvSpPr>
      <dsp:spPr>
        <a:xfrm>
          <a:off x="2881062" y="1622334"/>
          <a:ext cx="1143782" cy="208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732" tIns="0" rIns="0" bIns="0" numCol="1" spcCol="1270" anchor="t" anchorCtr="0">
          <a:noAutofit/>
        </a:bodyPr>
        <a:lstStyle/>
        <a:p>
          <a:pPr lvl="0" algn="l" defTabSz="755650">
            <a:lnSpc>
              <a:spcPct val="90000"/>
            </a:lnSpc>
            <a:spcBef>
              <a:spcPct val="0"/>
            </a:spcBef>
            <a:spcAft>
              <a:spcPct val="35000"/>
            </a:spcAft>
          </a:pPr>
          <a:r>
            <a:rPr lang="en-CA" sz="1700" b="1" kern="1200" noProof="0" dirty="0">
              <a:solidFill>
                <a:schemeClr val="accent1"/>
              </a:solidFill>
            </a:rPr>
            <a:t>Execute</a:t>
          </a:r>
        </a:p>
      </dsp:txBody>
      <dsp:txXfrm>
        <a:off x="2881062" y="1622334"/>
        <a:ext cx="1143782" cy="2081625"/>
      </dsp:txXfrm>
    </dsp:sp>
    <dsp:sp modelId="{FFCCB13A-5395-4E70-87A0-7F49FD07DD97}">
      <dsp:nvSpPr>
        <dsp:cNvPr id="0" name=""/>
        <dsp:cNvSpPr/>
      </dsp:nvSpPr>
      <dsp:spPr>
        <a:xfrm>
          <a:off x="3841129" y="1038590"/>
          <a:ext cx="367432" cy="36743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C17FF0-766B-4300-9722-2CEF5855CB55}">
      <dsp:nvSpPr>
        <dsp:cNvPr id="0" name=""/>
        <dsp:cNvSpPr/>
      </dsp:nvSpPr>
      <dsp:spPr>
        <a:xfrm>
          <a:off x="4032443" y="1222306"/>
          <a:ext cx="1185267" cy="2481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695" tIns="0" rIns="0" bIns="0" numCol="1" spcCol="1270" anchor="t" anchorCtr="0">
          <a:noAutofit/>
        </a:bodyPr>
        <a:lstStyle/>
        <a:p>
          <a:pPr lvl="0" algn="l" defTabSz="755650">
            <a:lnSpc>
              <a:spcPct val="90000"/>
            </a:lnSpc>
            <a:spcBef>
              <a:spcPct val="0"/>
            </a:spcBef>
            <a:spcAft>
              <a:spcPct val="35000"/>
            </a:spcAft>
          </a:pPr>
          <a:r>
            <a:rPr lang="en-CA" sz="1700" b="1" kern="1200" noProof="0" dirty="0">
              <a:solidFill>
                <a:schemeClr val="accent1"/>
              </a:solidFill>
            </a:rPr>
            <a:t>Control</a:t>
          </a:r>
        </a:p>
      </dsp:txBody>
      <dsp:txXfrm>
        <a:off x="4032443" y="1222306"/>
        <a:ext cx="1185267" cy="2481653"/>
      </dsp:txXfrm>
    </dsp:sp>
    <dsp:sp modelId="{1787B1E7-3F84-4AB9-8D1F-781E1764A96D}">
      <dsp:nvSpPr>
        <dsp:cNvPr id="0" name=""/>
        <dsp:cNvSpPr/>
      </dsp:nvSpPr>
      <dsp:spPr>
        <a:xfrm>
          <a:off x="4976022" y="743755"/>
          <a:ext cx="468180" cy="46818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F9F9C0-9A9E-4E84-8765-E142CD7EAB3A}">
      <dsp:nvSpPr>
        <dsp:cNvPr id="0" name=""/>
        <dsp:cNvSpPr/>
      </dsp:nvSpPr>
      <dsp:spPr>
        <a:xfrm>
          <a:off x="5210112" y="977845"/>
          <a:ext cx="1185267" cy="2726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079" tIns="0" rIns="0" bIns="0" numCol="1" spcCol="1270" anchor="t" anchorCtr="0">
          <a:noAutofit/>
        </a:bodyPr>
        <a:lstStyle/>
        <a:p>
          <a:pPr lvl="0" algn="l" defTabSz="755650">
            <a:lnSpc>
              <a:spcPct val="90000"/>
            </a:lnSpc>
            <a:spcBef>
              <a:spcPct val="0"/>
            </a:spcBef>
            <a:spcAft>
              <a:spcPct val="35000"/>
            </a:spcAft>
          </a:pPr>
          <a:r>
            <a:rPr lang="en-CA" sz="1700" b="1" kern="1200" noProof="0" dirty="0">
              <a:solidFill>
                <a:schemeClr val="accent1"/>
              </a:solidFill>
            </a:rPr>
            <a:t>Close</a:t>
          </a:r>
        </a:p>
      </dsp:txBody>
      <dsp:txXfrm>
        <a:off x="5210112" y="977845"/>
        <a:ext cx="1185267" cy="27261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1275B-6FDA-42C3-BF18-CA46D3D53CE1}">
      <dsp:nvSpPr>
        <dsp:cNvPr id="0" name=""/>
        <dsp:cNvSpPr/>
      </dsp:nvSpPr>
      <dsp:spPr>
        <a:xfrm rot="5400000">
          <a:off x="-247798" y="249366"/>
          <a:ext cx="1651992" cy="1156394"/>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CA" sz="1800" kern="1200" noProof="0"/>
            <a:t>Pre WS</a:t>
          </a:r>
        </a:p>
      </dsp:txBody>
      <dsp:txXfrm rot="-5400000">
        <a:off x="1" y="579764"/>
        <a:ext cx="1156394" cy="495598"/>
      </dsp:txXfrm>
    </dsp:sp>
    <dsp:sp modelId="{D46971D8-5751-4541-949D-B1F590F60469}">
      <dsp:nvSpPr>
        <dsp:cNvPr id="0" name=""/>
        <dsp:cNvSpPr/>
      </dsp:nvSpPr>
      <dsp:spPr>
        <a:xfrm rot="5400000">
          <a:off x="4156099" y="-2998137"/>
          <a:ext cx="1073794" cy="7073205"/>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CA" sz="2000" kern="1200" noProof="0" dirty="0"/>
            <a:t>What is the goal of the VE session and why?</a:t>
          </a:r>
        </a:p>
        <a:p>
          <a:pPr marL="228600" lvl="1" indent="-228600" algn="l" defTabSz="889000">
            <a:lnSpc>
              <a:spcPct val="90000"/>
            </a:lnSpc>
            <a:spcBef>
              <a:spcPct val="0"/>
            </a:spcBef>
            <a:spcAft>
              <a:spcPct val="15000"/>
            </a:spcAft>
            <a:buChar char="••"/>
          </a:pPr>
          <a:r>
            <a:rPr lang="en-CA" sz="2000" kern="1200" noProof="0" dirty="0"/>
            <a:t>Who will participate?</a:t>
          </a:r>
        </a:p>
      </dsp:txBody>
      <dsp:txXfrm rot="-5400000">
        <a:off x="1156394" y="53986"/>
        <a:ext cx="7020787" cy="968958"/>
      </dsp:txXfrm>
    </dsp:sp>
    <dsp:sp modelId="{071B556D-84BD-4A05-AEB8-79D3D63F934C}">
      <dsp:nvSpPr>
        <dsp:cNvPr id="0" name=""/>
        <dsp:cNvSpPr/>
      </dsp:nvSpPr>
      <dsp:spPr>
        <a:xfrm rot="5400000">
          <a:off x="-247798" y="1707802"/>
          <a:ext cx="1651992" cy="1156394"/>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CA" sz="1800" kern="1200" noProof="0"/>
            <a:t>Workshop</a:t>
          </a:r>
        </a:p>
      </dsp:txBody>
      <dsp:txXfrm rot="-5400000">
        <a:off x="1" y="2038200"/>
        <a:ext cx="1156394" cy="495598"/>
      </dsp:txXfrm>
    </dsp:sp>
    <dsp:sp modelId="{77B50A0B-44A9-4071-ABB9-D605A8BF7342}">
      <dsp:nvSpPr>
        <dsp:cNvPr id="0" name=""/>
        <dsp:cNvSpPr/>
      </dsp:nvSpPr>
      <dsp:spPr>
        <a:xfrm rot="5400000">
          <a:off x="4156099" y="-1539701"/>
          <a:ext cx="1073794" cy="7073205"/>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CA" sz="2000" kern="1200" noProof="0" dirty="0">
              <a:solidFill>
                <a:prstClr val="black">
                  <a:hueOff val="0"/>
                  <a:satOff val="0"/>
                  <a:lumOff val="0"/>
                  <a:alphaOff val="0"/>
                </a:prstClr>
              </a:solidFill>
              <a:latin typeface="Century Gothic" panose="020B0502020202020204"/>
              <a:ea typeface="+mn-ea"/>
              <a:cs typeface="+mn-cs"/>
            </a:rPr>
            <a:t>Function and cost analysis</a:t>
          </a:r>
        </a:p>
        <a:p>
          <a:pPr marL="228600" lvl="1" indent="-228600" algn="l" defTabSz="889000">
            <a:lnSpc>
              <a:spcPct val="90000"/>
            </a:lnSpc>
            <a:spcBef>
              <a:spcPct val="0"/>
            </a:spcBef>
            <a:spcAft>
              <a:spcPct val="15000"/>
            </a:spcAft>
            <a:buChar char="••"/>
          </a:pPr>
          <a:r>
            <a:rPr lang="en-CA" sz="2000" kern="1200" noProof="0" dirty="0"/>
            <a:t>Creativity and evaluation</a:t>
          </a:r>
        </a:p>
        <a:p>
          <a:pPr marL="228600" lvl="1" indent="-228600" algn="l" defTabSz="889000">
            <a:lnSpc>
              <a:spcPct val="90000"/>
            </a:lnSpc>
            <a:spcBef>
              <a:spcPct val="0"/>
            </a:spcBef>
            <a:spcAft>
              <a:spcPct val="15000"/>
            </a:spcAft>
            <a:buChar char="••"/>
          </a:pPr>
          <a:r>
            <a:rPr lang="en-CA" sz="2000" kern="1200" noProof="0" dirty="0"/>
            <a:t>Development of Value proposals and presentation</a:t>
          </a:r>
        </a:p>
      </dsp:txBody>
      <dsp:txXfrm rot="-5400000">
        <a:off x="1156394" y="1512422"/>
        <a:ext cx="7020787" cy="968958"/>
      </dsp:txXfrm>
    </dsp:sp>
    <dsp:sp modelId="{018A2DDC-5555-4976-8D9E-A14C6465E1EF}">
      <dsp:nvSpPr>
        <dsp:cNvPr id="0" name=""/>
        <dsp:cNvSpPr/>
      </dsp:nvSpPr>
      <dsp:spPr>
        <a:xfrm rot="5400000">
          <a:off x="-247798" y="3166238"/>
          <a:ext cx="1651992" cy="1156394"/>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CA" sz="1800" kern="1200" noProof="0"/>
            <a:t>Post WS</a:t>
          </a:r>
        </a:p>
      </dsp:txBody>
      <dsp:txXfrm rot="-5400000">
        <a:off x="1" y="3496636"/>
        <a:ext cx="1156394" cy="495598"/>
      </dsp:txXfrm>
    </dsp:sp>
    <dsp:sp modelId="{150FFF94-3BB6-4568-86CE-B0C635004F55}">
      <dsp:nvSpPr>
        <dsp:cNvPr id="0" name=""/>
        <dsp:cNvSpPr/>
      </dsp:nvSpPr>
      <dsp:spPr>
        <a:xfrm rot="5400000">
          <a:off x="4156099" y="-81265"/>
          <a:ext cx="1073794" cy="7073205"/>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CA" sz="2000" kern="1200" noProof="0" dirty="0"/>
            <a:t>Implement best proposals</a:t>
          </a:r>
        </a:p>
        <a:p>
          <a:pPr marL="228600" lvl="1" indent="-228600" algn="l" defTabSz="889000">
            <a:lnSpc>
              <a:spcPct val="90000"/>
            </a:lnSpc>
            <a:spcBef>
              <a:spcPct val="0"/>
            </a:spcBef>
            <a:spcAft>
              <a:spcPct val="15000"/>
            </a:spcAft>
            <a:buChar char="••"/>
          </a:pPr>
          <a:r>
            <a:rPr lang="en-CA" sz="2000" kern="1200" noProof="0" dirty="0"/>
            <a:t>Follow up</a:t>
          </a:r>
        </a:p>
      </dsp:txBody>
      <dsp:txXfrm rot="-5400000">
        <a:off x="1156394" y="2970858"/>
        <a:ext cx="7020787" cy="9689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FF79B-2743-4D53-8837-4BAF4EC1754C}">
      <dsp:nvSpPr>
        <dsp:cNvPr id="0" name=""/>
        <dsp:cNvSpPr/>
      </dsp:nvSpPr>
      <dsp:spPr>
        <a:xfrm rot="5400000">
          <a:off x="-247798" y="249366"/>
          <a:ext cx="1651992" cy="1156394"/>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CA" sz="1600" kern="1200" noProof="0"/>
            <a:t>Function analysis</a:t>
          </a:r>
        </a:p>
      </dsp:txBody>
      <dsp:txXfrm rot="-5400000">
        <a:off x="1" y="579764"/>
        <a:ext cx="1156394" cy="495598"/>
      </dsp:txXfrm>
    </dsp:sp>
    <dsp:sp modelId="{19EC0AC4-4360-4E02-A492-194B383129A3}">
      <dsp:nvSpPr>
        <dsp:cNvPr id="0" name=""/>
        <dsp:cNvSpPr/>
      </dsp:nvSpPr>
      <dsp:spPr>
        <a:xfrm rot="5400000">
          <a:off x="4156099" y="-2998137"/>
          <a:ext cx="1073794" cy="7073205"/>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CA" sz="2000" kern="1200" noProof="0" dirty="0"/>
            <a:t>Identify needs</a:t>
          </a:r>
        </a:p>
        <a:p>
          <a:pPr marL="228600" lvl="1" indent="-228600" algn="l" defTabSz="889000">
            <a:lnSpc>
              <a:spcPct val="90000"/>
            </a:lnSpc>
            <a:spcBef>
              <a:spcPct val="0"/>
            </a:spcBef>
            <a:spcAft>
              <a:spcPct val="15000"/>
            </a:spcAft>
            <a:buChar char="••"/>
          </a:pPr>
          <a:r>
            <a:rPr lang="en-CA" sz="2000" kern="1200" noProof="0" dirty="0"/>
            <a:t>Functions – criteria – level -</a:t>
          </a:r>
          <a:r>
            <a:rPr lang="en-CA" sz="2000" kern="1200" noProof="0" dirty="0" err="1"/>
            <a:t>FLex</a:t>
          </a:r>
          <a:endParaRPr lang="en-CA" sz="2000" kern="1200" noProof="0" dirty="0"/>
        </a:p>
      </dsp:txBody>
      <dsp:txXfrm rot="-5400000">
        <a:off x="1156394" y="53986"/>
        <a:ext cx="7020787" cy="968958"/>
      </dsp:txXfrm>
    </dsp:sp>
    <dsp:sp modelId="{7B5BCAD6-15D5-4E55-9285-35A616012FDB}">
      <dsp:nvSpPr>
        <dsp:cNvPr id="0" name=""/>
        <dsp:cNvSpPr/>
      </dsp:nvSpPr>
      <dsp:spPr>
        <a:xfrm rot="5400000">
          <a:off x="-247798" y="1707802"/>
          <a:ext cx="1651992" cy="1156394"/>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CA" sz="1600" kern="1200" noProof="0"/>
            <a:t>Creativity</a:t>
          </a:r>
        </a:p>
      </dsp:txBody>
      <dsp:txXfrm rot="-5400000">
        <a:off x="1" y="2038200"/>
        <a:ext cx="1156394" cy="495598"/>
      </dsp:txXfrm>
    </dsp:sp>
    <dsp:sp modelId="{4D2D20CE-5E02-4C49-96C8-1AF37F66DEE6}">
      <dsp:nvSpPr>
        <dsp:cNvPr id="0" name=""/>
        <dsp:cNvSpPr/>
      </dsp:nvSpPr>
      <dsp:spPr>
        <a:xfrm rot="5400000">
          <a:off x="4156099" y="-1539701"/>
          <a:ext cx="1073794" cy="7073205"/>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CA" sz="2000" kern="1200" noProof="0"/>
            <a:t>Find all options (concepts)</a:t>
          </a:r>
        </a:p>
        <a:p>
          <a:pPr marL="228600" lvl="1" indent="-228600" algn="l" defTabSz="889000">
            <a:lnSpc>
              <a:spcPct val="90000"/>
            </a:lnSpc>
            <a:spcBef>
              <a:spcPct val="0"/>
            </a:spcBef>
            <a:spcAft>
              <a:spcPct val="15000"/>
            </a:spcAft>
            <a:buChar char="••"/>
          </a:pPr>
          <a:r>
            <a:rPr lang="en-CA" sz="2000" kern="1200" noProof="0"/>
            <a:t>Estimate the cost of options</a:t>
          </a:r>
        </a:p>
      </dsp:txBody>
      <dsp:txXfrm rot="-5400000">
        <a:off x="1156394" y="1512422"/>
        <a:ext cx="7020787" cy="968958"/>
      </dsp:txXfrm>
    </dsp:sp>
    <dsp:sp modelId="{6B71EC98-B3CC-4EA7-B2EE-E1064EFCCF17}">
      <dsp:nvSpPr>
        <dsp:cNvPr id="0" name=""/>
        <dsp:cNvSpPr/>
      </dsp:nvSpPr>
      <dsp:spPr>
        <a:xfrm rot="5400000">
          <a:off x="-247798" y="3166238"/>
          <a:ext cx="1651992" cy="1156394"/>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CA" sz="1600" kern="1200" noProof="0"/>
            <a:t>Value graph</a:t>
          </a:r>
        </a:p>
      </dsp:txBody>
      <dsp:txXfrm rot="-5400000">
        <a:off x="1" y="3496636"/>
        <a:ext cx="1156394" cy="495598"/>
      </dsp:txXfrm>
    </dsp:sp>
    <dsp:sp modelId="{BD205155-C383-4FC1-8049-3E6194387236}">
      <dsp:nvSpPr>
        <dsp:cNvPr id="0" name=""/>
        <dsp:cNvSpPr/>
      </dsp:nvSpPr>
      <dsp:spPr>
        <a:xfrm rot="5400000">
          <a:off x="4156099" y="-81265"/>
          <a:ext cx="1073794" cy="7073205"/>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CA" sz="2000" kern="1200" noProof="0" dirty="0"/>
            <a:t>Select comparison criteria</a:t>
          </a:r>
        </a:p>
        <a:p>
          <a:pPr marL="228600" lvl="1" indent="-228600" algn="l" defTabSz="889000">
            <a:lnSpc>
              <a:spcPct val="90000"/>
            </a:lnSpc>
            <a:spcBef>
              <a:spcPct val="0"/>
            </a:spcBef>
            <a:spcAft>
              <a:spcPct val="15000"/>
            </a:spcAft>
            <a:buChar char="••"/>
          </a:pPr>
          <a:r>
            <a:rPr lang="en-CA" sz="2000" kern="1200" noProof="0" dirty="0"/>
            <a:t>Evaluate options = level of satisfaction</a:t>
          </a:r>
        </a:p>
        <a:p>
          <a:pPr marL="228600" lvl="1" indent="-228600" algn="l" defTabSz="889000">
            <a:lnSpc>
              <a:spcPct val="90000"/>
            </a:lnSpc>
            <a:spcBef>
              <a:spcPct val="0"/>
            </a:spcBef>
            <a:spcAft>
              <a:spcPct val="15000"/>
            </a:spcAft>
            <a:buChar char="••"/>
          </a:pPr>
          <a:r>
            <a:rPr lang="en-CA" sz="2000" kern="1200" noProof="0" dirty="0"/>
            <a:t>Plot on graph: Level of satisfaction/cost</a:t>
          </a:r>
        </a:p>
      </dsp:txBody>
      <dsp:txXfrm rot="-5400000">
        <a:off x="1156394" y="2970858"/>
        <a:ext cx="7020787" cy="968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8ED13-CB20-47EC-A435-770BED455217}">
      <dsp:nvSpPr>
        <dsp:cNvPr id="0" name=""/>
        <dsp:cNvSpPr/>
      </dsp:nvSpPr>
      <dsp:spPr>
        <a:xfrm>
          <a:off x="0" y="0"/>
          <a:ext cx="5926336" cy="370396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44A971-5FCE-4EE5-B311-EF9F99AE6326}">
      <dsp:nvSpPr>
        <dsp:cNvPr id="0" name=""/>
        <dsp:cNvSpPr/>
      </dsp:nvSpPr>
      <dsp:spPr>
        <a:xfrm>
          <a:off x="1052788" y="2754264"/>
          <a:ext cx="136305" cy="13630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3A9934-ABE0-4DFD-B199-35FA8AB1B091}">
      <dsp:nvSpPr>
        <dsp:cNvPr id="0" name=""/>
        <dsp:cNvSpPr/>
      </dsp:nvSpPr>
      <dsp:spPr>
        <a:xfrm>
          <a:off x="1120940" y="2822417"/>
          <a:ext cx="776350" cy="881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226" tIns="0" rIns="0" bIns="0" numCol="1" spcCol="1270" anchor="t" anchorCtr="0">
          <a:noAutofit/>
        </a:bodyPr>
        <a:lstStyle/>
        <a:p>
          <a:pPr lvl="0" algn="l" defTabSz="755650">
            <a:lnSpc>
              <a:spcPct val="90000"/>
            </a:lnSpc>
            <a:spcBef>
              <a:spcPct val="0"/>
            </a:spcBef>
            <a:spcAft>
              <a:spcPct val="35000"/>
            </a:spcAft>
          </a:pPr>
          <a:r>
            <a:rPr lang="en-CA" sz="1700" kern="1200" noProof="0" dirty="0"/>
            <a:t>Define</a:t>
          </a:r>
        </a:p>
      </dsp:txBody>
      <dsp:txXfrm>
        <a:off x="1120940" y="2822417"/>
        <a:ext cx="776350" cy="881542"/>
      </dsp:txXfrm>
    </dsp:sp>
    <dsp:sp modelId="{8F5F9495-2E23-4A5D-8A5B-18D88F9367A7}">
      <dsp:nvSpPr>
        <dsp:cNvPr id="0" name=""/>
        <dsp:cNvSpPr/>
      </dsp:nvSpPr>
      <dsp:spPr>
        <a:xfrm>
          <a:off x="1790616" y="2045326"/>
          <a:ext cx="213348" cy="213348"/>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4B2281-5B6B-425E-BE1B-8A885477A50C}">
      <dsp:nvSpPr>
        <dsp:cNvPr id="0" name=""/>
        <dsp:cNvSpPr/>
      </dsp:nvSpPr>
      <dsp:spPr>
        <a:xfrm>
          <a:off x="1897290" y="2152000"/>
          <a:ext cx="983771" cy="1551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049" tIns="0" rIns="0" bIns="0" numCol="1" spcCol="1270" anchor="t" anchorCtr="0">
          <a:noAutofit/>
        </a:bodyPr>
        <a:lstStyle/>
        <a:p>
          <a:pPr lvl="0" algn="l" defTabSz="755650">
            <a:lnSpc>
              <a:spcPct val="90000"/>
            </a:lnSpc>
            <a:spcBef>
              <a:spcPct val="0"/>
            </a:spcBef>
            <a:spcAft>
              <a:spcPct val="35000"/>
            </a:spcAft>
          </a:pPr>
          <a:r>
            <a:rPr lang="en-CA" sz="1700" kern="1200" noProof="0" dirty="0"/>
            <a:t>Plan</a:t>
          </a:r>
        </a:p>
      </dsp:txBody>
      <dsp:txXfrm>
        <a:off x="1897290" y="2152000"/>
        <a:ext cx="983771" cy="1551959"/>
      </dsp:txXfrm>
    </dsp:sp>
    <dsp:sp modelId="{FDADC847-136A-431C-BAE9-AFD2B7C4999D}">
      <dsp:nvSpPr>
        <dsp:cNvPr id="0" name=""/>
        <dsp:cNvSpPr/>
      </dsp:nvSpPr>
      <dsp:spPr>
        <a:xfrm>
          <a:off x="2738830" y="1480102"/>
          <a:ext cx="284464" cy="28446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F660BC-ED67-4A50-BE10-3BF9F6C5CD69}">
      <dsp:nvSpPr>
        <dsp:cNvPr id="0" name=""/>
        <dsp:cNvSpPr/>
      </dsp:nvSpPr>
      <dsp:spPr>
        <a:xfrm>
          <a:off x="2808318" y="1296143"/>
          <a:ext cx="1143782" cy="208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732" tIns="0" rIns="0" bIns="0" numCol="1" spcCol="1270" anchor="t" anchorCtr="0">
          <a:noAutofit/>
        </a:bodyPr>
        <a:lstStyle/>
        <a:p>
          <a:pPr lvl="0" algn="l" defTabSz="755650">
            <a:lnSpc>
              <a:spcPct val="90000"/>
            </a:lnSpc>
            <a:spcBef>
              <a:spcPct val="0"/>
            </a:spcBef>
            <a:spcAft>
              <a:spcPct val="35000"/>
            </a:spcAft>
          </a:pPr>
          <a:r>
            <a:rPr lang="en-CA" sz="1700" kern="1200" noProof="0" dirty="0">
              <a:solidFill>
                <a:schemeClr val="accent1">
                  <a:lumMod val="50000"/>
                </a:schemeClr>
              </a:solidFill>
            </a:rPr>
            <a:t>Execute</a:t>
          </a:r>
        </a:p>
      </dsp:txBody>
      <dsp:txXfrm>
        <a:off x="2808318" y="1296143"/>
        <a:ext cx="1143782" cy="2081625"/>
      </dsp:txXfrm>
    </dsp:sp>
    <dsp:sp modelId="{FFCCB13A-5395-4E70-87A0-7F49FD07DD97}">
      <dsp:nvSpPr>
        <dsp:cNvPr id="0" name=""/>
        <dsp:cNvSpPr/>
      </dsp:nvSpPr>
      <dsp:spPr>
        <a:xfrm>
          <a:off x="3841129" y="1038590"/>
          <a:ext cx="367432" cy="36743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C17FF0-766B-4300-9722-2CEF5855CB55}">
      <dsp:nvSpPr>
        <dsp:cNvPr id="0" name=""/>
        <dsp:cNvSpPr/>
      </dsp:nvSpPr>
      <dsp:spPr>
        <a:xfrm>
          <a:off x="3816428" y="864104"/>
          <a:ext cx="1185267" cy="2481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695" tIns="0" rIns="0" bIns="0" numCol="1" spcCol="1270" anchor="t" anchorCtr="0">
          <a:noAutofit/>
        </a:bodyPr>
        <a:lstStyle/>
        <a:p>
          <a:pPr lvl="0" algn="l" defTabSz="755650">
            <a:lnSpc>
              <a:spcPct val="90000"/>
            </a:lnSpc>
            <a:spcBef>
              <a:spcPct val="0"/>
            </a:spcBef>
            <a:spcAft>
              <a:spcPct val="35000"/>
            </a:spcAft>
          </a:pPr>
          <a:r>
            <a:rPr lang="en-CA" sz="1700" kern="1200" noProof="0" dirty="0">
              <a:solidFill>
                <a:schemeClr val="accent1">
                  <a:lumMod val="50000"/>
                </a:schemeClr>
              </a:solidFill>
            </a:rPr>
            <a:t>Control</a:t>
          </a:r>
        </a:p>
      </dsp:txBody>
      <dsp:txXfrm>
        <a:off x="3816428" y="864104"/>
        <a:ext cx="1185267" cy="2481653"/>
      </dsp:txXfrm>
    </dsp:sp>
    <dsp:sp modelId="{1787B1E7-3F84-4AB9-8D1F-781E1764A96D}">
      <dsp:nvSpPr>
        <dsp:cNvPr id="0" name=""/>
        <dsp:cNvSpPr/>
      </dsp:nvSpPr>
      <dsp:spPr>
        <a:xfrm>
          <a:off x="4976022" y="743755"/>
          <a:ext cx="468180" cy="46818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F9F9C0-9A9E-4E84-8765-E142CD7EAB3A}">
      <dsp:nvSpPr>
        <dsp:cNvPr id="0" name=""/>
        <dsp:cNvSpPr/>
      </dsp:nvSpPr>
      <dsp:spPr>
        <a:xfrm>
          <a:off x="5040560" y="648067"/>
          <a:ext cx="1185267" cy="2726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079" tIns="0" rIns="0" bIns="0" numCol="1" spcCol="1270" anchor="t" anchorCtr="0">
          <a:noAutofit/>
        </a:bodyPr>
        <a:lstStyle/>
        <a:p>
          <a:pPr lvl="0" algn="l" defTabSz="755650">
            <a:lnSpc>
              <a:spcPct val="90000"/>
            </a:lnSpc>
            <a:spcBef>
              <a:spcPct val="0"/>
            </a:spcBef>
            <a:spcAft>
              <a:spcPct val="35000"/>
            </a:spcAft>
          </a:pPr>
          <a:r>
            <a:rPr lang="en-CA" sz="1700" kern="1200" noProof="0" dirty="0">
              <a:solidFill>
                <a:schemeClr val="accent1">
                  <a:lumMod val="50000"/>
                </a:schemeClr>
              </a:solidFill>
            </a:rPr>
            <a:t>Close</a:t>
          </a:r>
        </a:p>
      </dsp:txBody>
      <dsp:txXfrm>
        <a:off x="5040560" y="648067"/>
        <a:ext cx="1185267" cy="272611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png"/></Relationships>
</file>

<file path=ppt/drawings/drawing1.xml><?xml version="1.0" encoding="utf-8"?>
<c:userShapes xmlns:c="http://schemas.openxmlformats.org/drawingml/2006/chart">
  <cdr:relSizeAnchor xmlns:cdr="http://schemas.openxmlformats.org/drawingml/2006/chartDrawing">
    <cdr:from>
      <cdr:x>0.09901</cdr:x>
      <cdr:y>0.47619</cdr:y>
    </cdr:from>
    <cdr:to>
      <cdr:x>0.29703</cdr:x>
      <cdr:y>0.85714</cdr:y>
    </cdr:to>
    <cdr:sp macro="" textlink="">
      <cdr:nvSpPr>
        <cdr:cNvPr id="3" name="Connecteur droit 2"/>
        <cdr:cNvSpPr/>
      </cdr:nvSpPr>
      <cdr:spPr>
        <a:xfrm xmlns:a="http://schemas.openxmlformats.org/drawingml/2006/main" flipV="1">
          <a:off x="720080" y="2160240"/>
          <a:ext cx="1440160" cy="1728192"/>
        </a:xfrm>
        <a:prstGeom xmlns:a="http://schemas.openxmlformats.org/drawingml/2006/main" prst="line">
          <a:avLst/>
        </a:prstGeom>
        <a:ln xmlns:a="http://schemas.openxmlformats.org/drawingml/2006/main" w="25400">
          <a:solidFill>
            <a:schemeClr val="accent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0.09901</cdr:x>
      <cdr:y>0.22222</cdr:y>
    </cdr:from>
    <cdr:to>
      <cdr:x>0.45545</cdr:x>
      <cdr:y>0.85714</cdr:y>
    </cdr:to>
    <cdr:sp macro="" textlink="">
      <cdr:nvSpPr>
        <cdr:cNvPr id="5" name="Connecteur droit 4"/>
        <cdr:cNvSpPr/>
      </cdr:nvSpPr>
      <cdr:spPr>
        <a:xfrm xmlns:a="http://schemas.openxmlformats.org/drawingml/2006/main" flipV="1">
          <a:off x="720080" y="1008112"/>
          <a:ext cx="2592288" cy="2880320"/>
        </a:xfrm>
        <a:prstGeom xmlns:a="http://schemas.openxmlformats.org/drawingml/2006/main" prst="line">
          <a:avLst/>
        </a:prstGeom>
        <a:ln xmlns:a="http://schemas.openxmlformats.org/drawingml/2006/main" w="254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0.09901</cdr:x>
      <cdr:y>0.34921</cdr:y>
    </cdr:from>
    <cdr:to>
      <cdr:x>0.58416</cdr:x>
      <cdr:y>0.85714</cdr:y>
    </cdr:to>
    <cdr:sp macro="" textlink="">
      <cdr:nvSpPr>
        <cdr:cNvPr id="7" name="Connecteur droit 6"/>
        <cdr:cNvSpPr/>
      </cdr:nvSpPr>
      <cdr:spPr>
        <a:xfrm xmlns:a="http://schemas.openxmlformats.org/drawingml/2006/main" flipV="1">
          <a:off x="720080" y="1584176"/>
          <a:ext cx="3528392" cy="2304256"/>
        </a:xfrm>
        <a:prstGeom xmlns:a="http://schemas.openxmlformats.org/drawingml/2006/main" prst="line">
          <a:avLst/>
        </a:prstGeom>
        <a:ln xmlns:a="http://schemas.openxmlformats.org/drawingml/2006/main" w="25400">
          <a:solidFill>
            <a:schemeClr val="accent3"/>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0.09901</cdr:x>
      <cdr:y>0.30159</cdr:y>
    </cdr:from>
    <cdr:to>
      <cdr:x>0.80198</cdr:x>
      <cdr:y>0.85714</cdr:y>
    </cdr:to>
    <cdr:sp macro="" textlink="">
      <cdr:nvSpPr>
        <cdr:cNvPr id="9" name="Connecteur droit 8"/>
        <cdr:cNvSpPr/>
      </cdr:nvSpPr>
      <cdr:spPr>
        <a:xfrm xmlns:a="http://schemas.openxmlformats.org/drawingml/2006/main" flipV="1">
          <a:off x="720080" y="1368152"/>
          <a:ext cx="5112568" cy="2520280"/>
        </a:xfrm>
        <a:prstGeom xmlns:a="http://schemas.openxmlformats.org/drawingml/2006/main" prst="line">
          <a:avLst/>
        </a:prstGeom>
        <a:ln xmlns:a="http://schemas.openxmlformats.org/drawingml/2006/main" w="25400">
          <a:solidFill>
            <a:schemeClr val="accent4"/>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xmlns="" id="{298B7958-0FAB-48AC-A0C9-6D900F53A90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CA"/>
          </a:p>
        </p:txBody>
      </p:sp>
      <p:sp>
        <p:nvSpPr>
          <p:cNvPr id="22531" name="Rectangle 3">
            <a:extLst>
              <a:ext uri="{FF2B5EF4-FFF2-40B4-BE49-F238E27FC236}">
                <a16:creationId xmlns:a16="http://schemas.microsoft.com/office/drawing/2014/main" xmlns="" id="{A66CA70C-ACA6-4B23-B755-871C01E7F6B9}"/>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CA"/>
          </a:p>
        </p:txBody>
      </p:sp>
      <p:sp>
        <p:nvSpPr>
          <p:cNvPr id="50180" name="Rectangle 4">
            <a:extLst>
              <a:ext uri="{FF2B5EF4-FFF2-40B4-BE49-F238E27FC236}">
                <a16:creationId xmlns:a16="http://schemas.microsoft.com/office/drawing/2014/main" xmlns="" id="{D9A6466C-1B59-459D-B84F-F03E64A76B7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a:extLst>
              <a:ext uri="{FF2B5EF4-FFF2-40B4-BE49-F238E27FC236}">
                <a16:creationId xmlns:a16="http://schemas.microsoft.com/office/drawing/2014/main" xmlns="" id="{2944D564-BEB2-4449-8E17-164D691E661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22534" name="Rectangle 6">
            <a:extLst>
              <a:ext uri="{FF2B5EF4-FFF2-40B4-BE49-F238E27FC236}">
                <a16:creationId xmlns:a16="http://schemas.microsoft.com/office/drawing/2014/main" xmlns="" id="{C205F467-1830-4A4F-8049-0D5D5F33CA9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CA"/>
          </a:p>
        </p:txBody>
      </p:sp>
      <p:sp>
        <p:nvSpPr>
          <p:cNvPr id="22535" name="Rectangle 7">
            <a:extLst>
              <a:ext uri="{FF2B5EF4-FFF2-40B4-BE49-F238E27FC236}">
                <a16:creationId xmlns:a16="http://schemas.microsoft.com/office/drawing/2014/main" xmlns="" id="{2235D06B-6C82-4F22-A529-744C03E5BA3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247C3CF-161C-4DE7-9E02-EBC62E94C33D}" type="slidenum">
              <a:rPr lang="en-CA" altLang="fr-FR"/>
              <a:pPr/>
              <a:t>‹#›</a:t>
            </a:fld>
            <a:endParaRPr lang="en-CA" altLang="fr-FR"/>
          </a:p>
        </p:txBody>
      </p:sp>
    </p:spTree>
    <p:extLst>
      <p:ext uri="{BB962C8B-B14F-4D97-AF65-F5344CB8AC3E}">
        <p14:creationId xmlns:p14="http://schemas.microsoft.com/office/powerpoint/2010/main" val="4463520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a:extLst>
              <a:ext uri="{FF2B5EF4-FFF2-40B4-BE49-F238E27FC236}">
                <a16:creationId xmlns:a16="http://schemas.microsoft.com/office/drawing/2014/main" xmlns="" id="{ECBBF31D-88AE-4123-A20B-1443FEDFB64E}"/>
              </a:ext>
            </a:extLst>
          </p:cNvPr>
          <p:cNvSpPr>
            <a:spLocks noGrp="1" noRot="1" noChangeAspect="1" noTextEdit="1"/>
          </p:cNvSpPr>
          <p:nvPr>
            <p:ph type="sldImg"/>
          </p:nvPr>
        </p:nvSpPr>
        <p:spPr>
          <a:ln/>
        </p:spPr>
      </p:sp>
      <p:sp>
        <p:nvSpPr>
          <p:cNvPr id="51203" name="Espace réservé des commentaires 2">
            <a:extLst>
              <a:ext uri="{FF2B5EF4-FFF2-40B4-BE49-F238E27FC236}">
                <a16:creationId xmlns:a16="http://schemas.microsoft.com/office/drawing/2014/main" xmlns="" id="{7980F993-C227-4221-8967-BF06B45D46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
        <p:nvSpPr>
          <p:cNvPr id="51204" name="Espace réservé du numéro de diapositive 3">
            <a:extLst>
              <a:ext uri="{FF2B5EF4-FFF2-40B4-BE49-F238E27FC236}">
                <a16:creationId xmlns:a16="http://schemas.microsoft.com/office/drawing/2014/main" xmlns="" id="{0004F8AB-E14D-4F32-8D49-EB5FB292E0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6DD4C7F-12CF-4159-A987-27F3C1E485AC}" type="slidenum">
              <a:rPr lang="en-CA" altLang="fr-FR" sz="1200"/>
              <a:pPr eaLnBrk="1" hangingPunct="1"/>
              <a:t>1</a:t>
            </a:fld>
            <a:endParaRPr lang="en-CA" altLang="fr-F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xmlns="" id="{E0CDB2AE-E2DF-4945-B77B-3DC2DA4A46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D2E94CD-D0FA-403F-AAA8-5EDB93F4B9C1}" type="slidenum">
              <a:rPr lang="en-CA" altLang="fr-FR" sz="1200"/>
              <a:pPr eaLnBrk="1" hangingPunct="1"/>
              <a:t>10</a:t>
            </a:fld>
            <a:endParaRPr lang="en-CA" altLang="fr-FR" sz="1200"/>
          </a:p>
        </p:txBody>
      </p:sp>
      <p:sp>
        <p:nvSpPr>
          <p:cNvPr id="60419" name="Rectangle 2">
            <a:extLst>
              <a:ext uri="{FF2B5EF4-FFF2-40B4-BE49-F238E27FC236}">
                <a16:creationId xmlns:a16="http://schemas.microsoft.com/office/drawing/2014/main" xmlns="" id="{83763019-2A5E-4B6D-A808-739AA048982D}"/>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xmlns="" id="{4A8448AD-F5AF-4D70-9757-AAF19A7811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xmlns="" id="{2E642DE5-11B5-450F-B0B3-AC56F86CE0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A3D7ECC-465C-4368-82FE-977CAB63F523}" type="slidenum">
              <a:rPr lang="en-CA" altLang="fr-FR" sz="1200"/>
              <a:pPr eaLnBrk="1" hangingPunct="1"/>
              <a:t>11</a:t>
            </a:fld>
            <a:endParaRPr lang="en-CA" altLang="fr-FR" sz="1200"/>
          </a:p>
        </p:txBody>
      </p:sp>
      <p:sp>
        <p:nvSpPr>
          <p:cNvPr id="61443" name="Rectangle 2">
            <a:extLst>
              <a:ext uri="{FF2B5EF4-FFF2-40B4-BE49-F238E27FC236}">
                <a16:creationId xmlns:a16="http://schemas.microsoft.com/office/drawing/2014/main" xmlns="" id="{228FA569-1D25-49AA-A847-17A6A626ADF4}"/>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xmlns="" id="{4928846F-3B39-46A5-A635-4B8DDFFD2F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xmlns="" id="{5F953615-CB44-4060-A08B-F4DDEF1807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14DD6E5-5D3C-4FEF-9F98-670FFA27D528}" type="slidenum">
              <a:rPr lang="en-CA" altLang="fr-FR" sz="1200"/>
              <a:pPr eaLnBrk="1" hangingPunct="1"/>
              <a:t>12</a:t>
            </a:fld>
            <a:endParaRPr lang="en-CA" altLang="fr-FR" sz="1200"/>
          </a:p>
        </p:txBody>
      </p:sp>
      <p:sp>
        <p:nvSpPr>
          <p:cNvPr id="62467" name="Rectangle 2">
            <a:extLst>
              <a:ext uri="{FF2B5EF4-FFF2-40B4-BE49-F238E27FC236}">
                <a16:creationId xmlns:a16="http://schemas.microsoft.com/office/drawing/2014/main" xmlns="" id="{4E9D997D-1C06-4DB5-87D9-899628E686BA}"/>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xmlns="" id="{E1C974C7-FB41-4A07-B048-B880F1A8E8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a:extLst>
              <a:ext uri="{FF2B5EF4-FFF2-40B4-BE49-F238E27FC236}">
                <a16:creationId xmlns:a16="http://schemas.microsoft.com/office/drawing/2014/main" xmlns="" id="{9FC7F51A-E841-47F9-8F31-27C14DCBA733}"/>
              </a:ext>
            </a:extLst>
          </p:cNvPr>
          <p:cNvSpPr>
            <a:spLocks noGrp="1" noRot="1" noChangeAspect="1" noTextEdit="1"/>
          </p:cNvSpPr>
          <p:nvPr>
            <p:ph type="sldImg"/>
          </p:nvPr>
        </p:nvSpPr>
        <p:spPr>
          <a:ln/>
        </p:spPr>
      </p:sp>
      <p:sp>
        <p:nvSpPr>
          <p:cNvPr id="63491" name="Espace réservé des commentaires 2">
            <a:extLst>
              <a:ext uri="{FF2B5EF4-FFF2-40B4-BE49-F238E27FC236}">
                <a16:creationId xmlns:a16="http://schemas.microsoft.com/office/drawing/2014/main" xmlns="" id="{12053E5C-7D95-4EA5-ACFC-F335EBA5E6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
        <p:nvSpPr>
          <p:cNvPr id="63492" name="Espace réservé du numéro de diapositive 3">
            <a:extLst>
              <a:ext uri="{FF2B5EF4-FFF2-40B4-BE49-F238E27FC236}">
                <a16:creationId xmlns:a16="http://schemas.microsoft.com/office/drawing/2014/main" xmlns="" id="{55CA3B1F-CBC0-4095-9920-16990C062F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3BAE2EF-B899-477B-A07C-3302DEB79E9E}" type="slidenum">
              <a:rPr lang="en-CA" altLang="fr-FR" sz="1200"/>
              <a:pPr eaLnBrk="1" hangingPunct="1"/>
              <a:t>13</a:t>
            </a:fld>
            <a:endParaRPr lang="en-CA" altLang="fr-F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a:extLst>
              <a:ext uri="{FF2B5EF4-FFF2-40B4-BE49-F238E27FC236}">
                <a16:creationId xmlns:a16="http://schemas.microsoft.com/office/drawing/2014/main" xmlns="" id="{4D16BF3B-8EAD-4D98-A37F-A740F8EC6235}"/>
              </a:ext>
            </a:extLst>
          </p:cNvPr>
          <p:cNvSpPr>
            <a:spLocks noGrp="1" noRot="1" noChangeAspect="1" noTextEdit="1"/>
          </p:cNvSpPr>
          <p:nvPr>
            <p:ph type="sldImg"/>
          </p:nvPr>
        </p:nvSpPr>
        <p:spPr>
          <a:ln/>
        </p:spPr>
      </p:sp>
      <p:sp>
        <p:nvSpPr>
          <p:cNvPr id="64515" name="Espace réservé des commentaires 2">
            <a:extLst>
              <a:ext uri="{FF2B5EF4-FFF2-40B4-BE49-F238E27FC236}">
                <a16:creationId xmlns:a16="http://schemas.microsoft.com/office/drawing/2014/main" xmlns="" id="{46F8E85C-9F9F-45F7-871F-5F1285D401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
        <p:nvSpPr>
          <p:cNvPr id="64516" name="Espace réservé du numéro de diapositive 3">
            <a:extLst>
              <a:ext uri="{FF2B5EF4-FFF2-40B4-BE49-F238E27FC236}">
                <a16:creationId xmlns:a16="http://schemas.microsoft.com/office/drawing/2014/main" xmlns="" id="{0D03952C-D2F3-43C7-877F-F9753DAD80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56430A9-26DA-45E6-A3CF-23A40816A6EA}" type="slidenum">
              <a:rPr lang="en-CA" altLang="fr-FR" sz="1200"/>
              <a:pPr eaLnBrk="1" hangingPunct="1"/>
              <a:t>14</a:t>
            </a:fld>
            <a:endParaRPr lang="en-CA" altLang="fr-F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a:extLst>
              <a:ext uri="{FF2B5EF4-FFF2-40B4-BE49-F238E27FC236}">
                <a16:creationId xmlns:a16="http://schemas.microsoft.com/office/drawing/2014/main" xmlns="" id="{27A2CB0B-81A6-4C50-A97A-922C2120150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CA" altLang="fr-FR" sz="1200"/>
              <a:t>Lucie Parrot, eng.,M.eng, CVS-Life</a:t>
            </a:r>
          </a:p>
        </p:txBody>
      </p:sp>
      <p:sp>
        <p:nvSpPr>
          <p:cNvPr id="65539" name="Rectangle 7">
            <a:extLst>
              <a:ext uri="{FF2B5EF4-FFF2-40B4-BE49-F238E27FC236}">
                <a16:creationId xmlns:a16="http://schemas.microsoft.com/office/drawing/2014/main" xmlns="" id="{B542BBAF-82B2-48B6-852E-40EEFA8F77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F0DCB56-DA89-47B0-AC49-897AAD4BAB46}" type="slidenum">
              <a:rPr lang="fr-CA" altLang="fr-FR" sz="1200"/>
              <a:pPr eaLnBrk="1" hangingPunct="1"/>
              <a:t>15</a:t>
            </a:fld>
            <a:endParaRPr lang="fr-CA" altLang="fr-FR" sz="1200"/>
          </a:p>
        </p:txBody>
      </p:sp>
      <p:sp>
        <p:nvSpPr>
          <p:cNvPr id="65540" name="Rectangle 2">
            <a:extLst>
              <a:ext uri="{FF2B5EF4-FFF2-40B4-BE49-F238E27FC236}">
                <a16:creationId xmlns:a16="http://schemas.microsoft.com/office/drawing/2014/main" xmlns="" id="{A3A88A8A-608C-44CD-A036-8CB8CFD70B73}"/>
              </a:ext>
            </a:extLst>
          </p:cNvPr>
          <p:cNvSpPr>
            <a:spLocks noGrp="1" noRot="1" noChangeAspect="1" noChangeArrowheads="1" noTextEdit="1"/>
          </p:cNvSpPr>
          <p:nvPr>
            <p:ph type="sldImg"/>
          </p:nvPr>
        </p:nvSpPr>
        <p:spPr>
          <a:ln/>
        </p:spPr>
      </p:sp>
      <p:sp>
        <p:nvSpPr>
          <p:cNvPr id="65541" name="Rectangle 3">
            <a:extLst>
              <a:ext uri="{FF2B5EF4-FFF2-40B4-BE49-F238E27FC236}">
                <a16:creationId xmlns:a16="http://schemas.microsoft.com/office/drawing/2014/main" xmlns="" id="{AB93BE8D-C8BE-4385-81C2-FB36F6D84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a:extLst>
              <a:ext uri="{FF2B5EF4-FFF2-40B4-BE49-F238E27FC236}">
                <a16:creationId xmlns:a16="http://schemas.microsoft.com/office/drawing/2014/main" xmlns="" id="{E0D0DD0B-01E3-4775-A319-F1E66574ADB6}"/>
              </a:ext>
            </a:extLst>
          </p:cNvPr>
          <p:cNvSpPr>
            <a:spLocks noGrp="1" noRot="1" noChangeAspect="1" noTextEdit="1"/>
          </p:cNvSpPr>
          <p:nvPr>
            <p:ph type="sldImg"/>
          </p:nvPr>
        </p:nvSpPr>
        <p:spPr>
          <a:ln/>
        </p:spPr>
      </p:sp>
      <p:sp>
        <p:nvSpPr>
          <p:cNvPr id="67587" name="Espace réservé des commentaires 2">
            <a:extLst>
              <a:ext uri="{FF2B5EF4-FFF2-40B4-BE49-F238E27FC236}">
                <a16:creationId xmlns:a16="http://schemas.microsoft.com/office/drawing/2014/main" xmlns="" id="{916E7722-2801-4AB0-9466-A611219B2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
        <p:nvSpPr>
          <p:cNvPr id="67588" name="Espace réservé du pied de page 3">
            <a:extLst>
              <a:ext uri="{FF2B5EF4-FFF2-40B4-BE49-F238E27FC236}">
                <a16:creationId xmlns:a16="http://schemas.microsoft.com/office/drawing/2014/main" xmlns="" id="{45551C3B-9822-4838-8F02-BACB2752D3B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CA" altLang="fr-FR" sz="1200"/>
              <a:t>Lucie Parrot, eng., M.eng. CVS</a:t>
            </a:r>
          </a:p>
        </p:txBody>
      </p:sp>
      <p:sp>
        <p:nvSpPr>
          <p:cNvPr id="67589" name="Espace réservé du numéro de diapositive 4">
            <a:extLst>
              <a:ext uri="{FF2B5EF4-FFF2-40B4-BE49-F238E27FC236}">
                <a16:creationId xmlns:a16="http://schemas.microsoft.com/office/drawing/2014/main" xmlns="" id="{D15C1F55-C9BA-430E-A8EC-6EA5778DF6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F9895C2-A2FE-4C1B-85E9-5CA9EBEC5228}" type="slidenum">
              <a:rPr lang="fr-CA" altLang="fr-FR" sz="1200"/>
              <a:pPr eaLnBrk="1" hangingPunct="1"/>
              <a:t>16</a:t>
            </a:fld>
            <a:endParaRPr lang="fr-CA" altLang="fr-F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17</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6">
            <a:extLst>
              <a:ext uri="{FF2B5EF4-FFF2-40B4-BE49-F238E27FC236}">
                <a16:creationId xmlns:a16="http://schemas.microsoft.com/office/drawing/2014/main" xmlns="" id="{40C25E0F-EAE9-47AC-996D-BA5411B9DF8A}"/>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1357313" eaLnBrk="0" hangingPunct="0">
              <a:defRPr sz="2400">
                <a:solidFill>
                  <a:schemeClr val="tx1"/>
                </a:solidFill>
                <a:latin typeface="Times New Roman" panose="02020603050405020304" pitchFamily="18" charset="0"/>
              </a:defRPr>
            </a:lvl1pPr>
            <a:lvl2pPr marL="742950" indent="-285750" defTabSz="1357313" eaLnBrk="0" hangingPunct="0">
              <a:defRPr sz="2400">
                <a:solidFill>
                  <a:schemeClr val="tx1"/>
                </a:solidFill>
                <a:latin typeface="Times New Roman" panose="02020603050405020304" pitchFamily="18" charset="0"/>
              </a:defRPr>
            </a:lvl2pPr>
            <a:lvl3pPr marL="1143000" indent="-228600" defTabSz="1357313" eaLnBrk="0" hangingPunct="0">
              <a:defRPr sz="2400">
                <a:solidFill>
                  <a:schemeClr val="tx1"/>
                </a:solidFill>
                <a:latin typeface="Times New Roman" panose="02020603050405020304" pitchFamily="18" charset="0"/>
              </a:defRPr>
            </a:lvl3pPr>
            <a:lvl4pPr marL="1600200" indent="-228600" defTabSz="1357313" eaLnBrk="0" hangingPunct="0">
              <a:defRPr sz="2400">
                <a:solidFill>
                  <a:schemeClr val="tx1"/>
                </a:solidFill>
                <a:latin typeface="Times New Roman" panose="02020603050405020304" pitchFamily="18" charset="0"/>
              </a:defRPr>
            </a:lvl4pPr>
            <a:lvl5pPr marL="2057400" indent="-228600" defTabSz="1357313" eaLnBrk="0" hangingPunct="0">
              <a:defRPr sz="2400">
                <a:solidFill>
                  <a:schemeClr val="tx1"/>
                </a:solidFill>
                <a:latin typeface="Times New Roman" panose="02020603050405020304" pitchFamily="18" charset="0"/>
              </a:defRPr>
            </a:lvl5pPr>
            <a:lvl6pPr marL="2514600" indent="-228600" defTabSz="13573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3573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3573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357313" eaLnBrk="0" fontAlgn="base" hangingPunct="0">
              <a:spcBef>
                <a:spcPct val="0"/>
              </a:spcBef>
              <a:spcAft>
                <a:spcPct val="0"/>
              </a:spcAft>
              <a:defRPr sz="2400">
                <a:solidFill>
                  <a:schemeClr val="tx1"/>
                </a:solidFill>
                <a:latin typeface="Times New Roman" panose="02020603050405020304" pitchFamily="18" charset="0"/>
              </a:defRPr>
            </a:lvl9pPr>
          </a:lstStyle>
          <a:p>
            <a:r>
              <a:rPr lang="fr-CA" altLang="fr-FR" sz="1800">
                <a:latin typeface="Trebuchet MS" panose="020B0603020202020204" pitchFamily="34" charset="0"/>
              </a:rPr>
              <a:t>Lucie Parrot, eng.,M.eng, CVS-Life</a:t>
            </a:r>
          </a:p>
        </p:txBody>
      </p:sp>
      <p:sp>
        <p:nvSpPr>
          <p:cNvPr id="365571" name="Rectangle 7">
            <a:extLst>
              <a:ext uri="{FF2B5EF4-FFF2-40B4-BE49-F238E27FC236}">
                <a16:creationId xmlns:a16="http://schemas.microsoft.com/office/drawing/2014/main" xmlns="" id="{02CB2A40-F06F-4BDA-8D41-3E9E9C9AA6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1357313" eaLnBrk="0" hangingPunct="0">
              <a:defRPr sz="2400">
                <a:solidFill>
                  <a:schemeClr val="tx1"/>
                </a:solidFill>
                <a:latin typeface="Times New Roman" panose="02020603050405020304" pitchFamily="18" charset="0"/>
              </a:defRPr>
            </a:lvl1pPr>
            <a:lvl2pPr marL="742950" indent="-285750" defTabSz="1357313" eaLnBrk="0" hangingPunct="0">
              <a:defRPr sz="2400">
                <a:solidFill>
                  <a:schemeClr val="tx1"/>
                </a:solidFill>
                <a:latin typeface="Times New Roman" panose="02020603050405020304" pitchFamily="18" charset="0"/>
              </a:defRPr>
            </a:lvl2pPr>
            <a:lvl3pPr marL="1143000" indent="-228600" defTabSz="1357313" eaLnBrk="0" hangingPunct="0">
              <a:defRPr sz="2400">
                <a:solidFill>
                  <a:schemeClr val="tx1"/>
                </a:solidFill>
                <a:latin typeface="Times New Roman" panose="02020603050405020304" pitchFamily="18" charset="0"/>
              </a:defRPr>
            </a:lvl3pPr>
            <a:lvl4pPr marL="1600200" indent="-228600" defTabSz="1357313" eaLnBrk="0" hangingPunct="0">
              <a:defRPr sz="2400">
                <a:solidFill>
                  <a:schemeClr val="tx1"/>
                </a:solidFill>
                <a:latin typeface="Times New Roman" panose="02020603050405020304" pitchFamily="18" charset="0"/>
              </a:defRPr>
            </a:lvl4pPr>
            <a:lvl5pPr marL="2057400" indent="-228600" defTabSz="1357313" eaLnBrk="0" hangingPunct="0">
              <a:defRPr sz="2400">
                <a:solidFill>
                  <a:schemeClr val="tx1"/>
                </a:solidFill>
                <a:latin typeface="Times New Roman" panose="02020603050405020304" pitchFamily="18" charset="0"/>
              </a:defRPr>
            </a:lvl5pPr>
            <a:lvl6pPr marL="2514600" indent="-228600" defTabSz="13573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3573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3573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357313" eaLnBrk="0" fontAlgn="base" hangingPunct="0">
              <a:spcBef>
                <a:spcPct val="0"/>
              </a:spcBef>
              <a:spcAft>
                <a:spcPct val="0"/>
              </a:spcAft>
              <a:defRPr sz="2400">
                <a:solidFill>
                  <a:schemeClr val="tx1"/>
                </a:solidFill>
                <a:latin typeface="Times New Roman" panose="02020603050405020304" pitchFamily="18" charset="0"/>
              </a:defRPr>
            </a:lvl9pPr>
          </a:lstStyle>
          <a:p>
            <a:fld id="{70F3FB8B-AD7E-4B0A-9A3F-FD9FFEA24522}" type="slidenum">
              <a:rPr lang="fr-CA" altLang="fr-FR" sz="1800">
                <a:latin typeface="Trebuchet MS" panose="020B0603020202020204" pitchFamily="34" charset="0"/>
              </a:rPr>
              <a:pPr/>
              <a:t>18</a:t>
            </a:fld>
            <a:endParaRPr lang="fr-CA" altLang="fr-FR" sz="1800">
              <a:latin typeface="Trebuchet MS" panose="020B0603020202020204" pitchFamily="34" charset="0"/>
            </a:endParaRPr>
          </a:p>
        </p:txBody>
      </p:sp>
      <p:sp>
        <p:nvSpPr>
          <p:cNvPr id="365572" name="Rectangle 2">
            <a:extLst>
              <a:ext uri="{FF2B5EF4-FFF2-40B4-BE49-F238E27FC236}">
                <a16:creationId xmlns:a16="http://schemas.microsoft.com/office/drawing/2014/main" xmlns="" id="{C7BC4759-E98B-4D09-A42B-3DD912A64F65}"/>
              </a:ext>
            </a:extLst>
          </p:cNvPr>
          <p:cNvSpPr>
            <a:spLocks noGrp="1" noRot="1" noChangeAspect="1" noChangeArrowheads="1" noTextEdit="1"/>
          </p:cNvSpPr>
          <p:nvPr>
            <p:ph type="sldImg"/>
          </p:nvPr>
        </p:nvSpPr>
        <p:spPr>
          <a:ln/>
        </p:spPr>
      </p:sp>
      <p:sp>
        <p:nvSpPr>
          <p:cNvPr id="365573" name="Rectangle 3">
            <a:extLst>
              <a:ext uri="{FF2B5EF4-FFF2-40B4-BE49-F238E27FC236}">
                <a16:creationId xmlns:a16="http://schemas.microsoft.com/office/drawing/2014/main" xmlns="" id="{A559CAA0-2E3E-4E6B-925F-0F7790FCE3C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CA"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6">
            <a:extLst>
              <a:ext uri="{FF2B5EF4-FFF2-40B4-BE49-F238E27FC236}">
                <a16:creationId xmlns:a16="http://schemas.microsoft.com/office/drawing/2014/main" xmlns="" id="{45749996-06D2-4C2D-97D4-D01019D04314}"/>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1357313" eaLnBrk="0" hangingPunct="0">
              <a:defRPr sz="2400">
                <a:solidFill>
                  <a:schemeClr val="tx1"/>
                </a:solidFill>
                <a:latin typeface="Times New Roman" panose="02020603050405020304" pitchFamily="18" charset="0"/>
              </a:defRPr>
            </a:lvl1pPr>
            <a:lvl2pPr marL="742950" indent="-285750" defTabSz="1357313" eaLnBrk="0" hangingPunct="0">
              <a:defRPr sz="2400">
                <a:solidFill>
                  <a:schemeClr val="tx1"/>
                </a:solidFill>
                <a:latin typeface="Times New Roman" panose="02020603050405020304" pitchFamily="18" charset="0"/>
              </a:defRPr>
            </a:lvl2pPr>
            <a:lvl3pPr marL="1143000" indent="-228600" defTabSz="1357313" eaLnBrk="0" hangingPunct="0">
              <a:defRPr sz="2400">
                <a:solidFill>
                  <a:schemeClr val="tx1"/>
                </a:solidFill>
                <a:latin typeface="Times New Roman" panose="02020603050405020304" pitchFamily="18" charset="0"/>
              </a:defRPr>
            </a:lvl3pPr>
            <a:lvl4pPr marL="1600200" indent="-228600" defTabSz="1357313" eaLnBrk="0" hangingPunct="0">
              <a:defRPr sz="2400">
                <a:solidFill>
                  <a:schemeClr val="tx1"/>
                </a:solidFill>
                <a:latin typeface="Times New Roman" panose="02020603050405020304" pitchFamily="18" charset="0"/>
              </a:defRPr>
            </a:lvl4pPr>
            <a:lvl5pPr marL="2057400" indent="-228600" defTabSz="1357313" eaLnBrk="0" hangingPunct="0">
              <a:defRPr sz="2400">
                <a:solidFill>
                  <a:schemeClr val="tx1"/>
                </a:solidFill>
                <a:latin typeface="Times New Roman" panose="02020603050405020304" pitchFamily="18" charset="0"/>
              </a:defRPr>
            </a:lvl5pPr>
            <a:lvl6pPr marL="2514600" indent="-228600" defTabSz="13573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3573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3573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357313" eaLnBrk="0" fontAlgn="base" hangingPunct="0">
              <a:spcBef>
                <a:spcPct val="0"/>
              </a:spcBef>
              <a:spcAft>
                <a:spcPct val="0"/>
              </a:spcAft>
              <a:defRPr sz="2400">
                <a:solidFill>
                  <a:schemeClr val="tx1"/>
                </a:solidFill>
                <a:latin typeface="Times New Roman" panose="02020603050405020304" pitchFamily="18" charset="0"/>
              </a:defRPr>
            </a:lvl9pPr>
          </a:lstStyle>
          <a:p>
            <a:r>
              <a:rPr lang="fr-CA" altLang="fr-FR" sz="1800">
                <a:latin typeface="Trebuchet MS" panose="020B0603020202020204" pitchFamily="34" charset="0"/>
              </a:rPr>
              <a:t>Lucie Parrot, eng.,M.eng, CVS-Life</a:t>
            </a:r>
          </a:p>
        </p:txBody>
      </p:sp>
      <p:sp>
        <p:nvSpPr>
          <p:cNvPr id="366595" name="Rectangle 7">
            <a:extLst>
              <a:ext uri="{FF2B5EF4-FFF2-40B4-BE49-F238E27FC236}">
                <a16:creationId xmlns:a16="http://schemas.microsoft.com/office/drawing/2014/main" xmlns="" id="{942D0170-C54B-4B99-8C5D-C2BFB3D6CB9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1357313" eaLnBrk="0" hangingPunct="0">
              <a:defRPr sz="2400">
                <a:solidFill>
                  <a:schemeClr val="tx1"/>
                </a:solidFill>
                <a:latin typeface="Times New Roman" panose="02020603050405020304" pitchFamily="18" charset="0"/>
              </a:defRPr>
            </a:lvl1pPr>
            <a:lvl2pPr marL="742950" indent="-285750" defTabSz="1357313" eaLnBrk="0" hangingPunct="0">
              <a:defRPr sz="2400">
                <a:solidFill>
                  <a:schemeClr val="tx1"/>
                </a:solidFill>
                <a:latin typeface="Times New Roman" panose="02020603050405020304" pitchFamily="18" charset="0"/>
              </a:defRPr>
            </a:lvl2pPr>
            <a:lvl3pPr marL="1143000" indent="-228600" defTabSz="1357313" eaLnBrk="0" hangingPunct="0">
              <a:defRPr sz="2400">
                <a:solidFill>
                  <a:schemeClr val="tx1"/>
                </a:solidFill>
                <a:latin typeface="Times New Roman" panose="02020603050405020304" pitchFamily="18" charset="0"/>
              </a:defRPr>
            </a:lvl3pPr>
            <a:lvl4pPr marL="1600200" indent="-228600" defTabSz="1357313" eaLnBrk="0" hangingPunct="0">
              <a:defRPr sz="2400">
                <a:solidFill>
                  <a:schemeClr val="tx1"/>
                </a:solidFill>
                <a:latin typeface="Times New Roman" panose="02020603050405020304" pitchFamily="18" charset="0"/>
              </a:defRPr>
            </a:lvl4pPr>
            <a:lvl5pPr marL="2057400" indent="-228600" defTabSz="1357313" eaLnBrk="0" hangingPunct="0">
              <a:defRPr sz="2400">
                <a:solidFill>
                  <a:schemeClr val="tx1"/>
                </a:solidFill>
                <a:latin typeface="Times New Roman" panose="02020603050405020304" pitchFamily="18" charset="0"/>
              </a:defRPr>
            </a:lvl5pPr>
            <a:lvl6pPr marL="2514600" indent="-228600" defTabSz="13573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3573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3573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357313" eaLnBrk="0" fontAlgn="base" hangingPunct="0">
              <a:spcBef>
                <a:spcPct val="0"/>
              </a:spcBef>
              <a:spcAft>
                <a:spcPct val="0"/>
              </a:spcAft>
              <a:defRPr sz="2400">
                <a:solidFill>
                  <a:schemeClr val="tx1"/>
                </a:solidFill>
                <a:latin typeface="Times New Roman" panose="02020603050405020304" pitchFamily="18" charset="0"/>
              </a:defRPr>
            </a:lvl9pPr>
          </a:lstStyle>
          <a:p>
            <a:fld id="{1A5C1A09-B5E3-4591-981E-A4EA7C787146}" type="slidenum">
              <a:rPr lang="fr-CA" altLang="fr-FR" sz="1800">
                <a:latin typeface="Trebuchet MS" panose="020B0603020202020204" pitchFamily="34" charset="0"/>
              </a:rPr>
              <a:pPr/>
              <a:t>19</a:t>
            </a:fld>
            <a:endParaRPr lang="fr-CA" altLang="fr-FR" sz="1800">
              <a:latin typeface="Trebuchet MS" panose="020B0603020202020204" pitchFamily="34" charset="0"/>
            </a:endParaRPr>
          </a:p>
        </p:txBody>
      </p:sp>
      <p:sp>
        <p:nvSpPr>
          <p:cNvPr id="366596" name="Rectangle 2">
            <a:extLst>
              <a:ext uri="{FF2B5EF4-FFF2-40B4-BE49-F238E27FC236}">
                <a16:creationId xmlns:a16="http://schemas.microsoft.com/office/drawing/2014/main" xmlns="" id="{12F839CF-B15E-442B-8BB6-AF0A9EDEE3B5}"/>
              </a:ext>
            </a:extLst>
          </p:cNvPr>
          <p:cNvSpPr>
            <a:spLocks noGrp="1" noRot="1" noChangeAspect="1" noChangeArrowheads="1" noTextEdit="1"/>
          </p:cNvSpPr>
          <p:nvPr>
            <p:ph type="sldImg"/>
          </p:nvPr>
        </p:nvSpPr>
        <p:spPr>
          <a:ln/>
        </p:spPr>
      </p:sp>
      <p:sp>
        <p:nvSpPr>
          <p:cNvPr id="366597" name="Rectangle 3">
            <a:extLst>
              <a:ext uri="{FF2B5EF4-FFF2-40B4-BE49-F238E27FC236}">
                <a16:creationId xmlns:a16="http://schemas.microsoft.com/office/drawing/2014/main" xmlns="" id="{37C3AF79-5B95-4923-BBB8-4A1381124AC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CA"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xmlns="" id="{289BC174-A732-4AB1-A9E3-4FC50E8421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636D197-8779-4148-AC2A-110703785AB7}" type="slidenum">
              <a:rPr lang="en-CA" altLang="fr-FR" sz="1200"/>
              <a:pPr eaLnBrk="1" hangingPunct="1"/>
              <a:t>2</a:t>
            </a:fld>
            <a:endParaRPr lang="en-CA" altLang="fr-FR" sz="1200"/>
          </a:p>
        </p:txBody>
      </p:sp>
      <p:sp>
        <p:nvSpPr>
          <p:cNvPr id="52227" name="Rectangle 2">
            <a:extLst>
              <a:ext uri="{FF2B5EF4-FFF2-40B4-BE49-F238E27FC236}">
                <a16:creationId xmlns:a16="http://schemas.microsoft.com/office/drawing/2014/main" xmlns="" id="{E4EF2386-5CC4-470F-A1B6-0CD10765E676}"/>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xmlns="" id="{70240B57-4EB5-484B-B879-FAF8E564D6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6">
            <a:extLst>
              <a:ext uri="{FF2B5EF4-FFF2-40B4-BE49-F238E27FC236}">
                <a16:creationId xmlns:a16="http://schemas.microsoft.com/office/drawing/2014/main" xmlns="" id="{1AEFBBB9-2128-4EAE-BFE6-B65B5CA192CD}"/>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1357313" eaLnBrk="0" hangingPunct="0">
              <a:defRPr sz="2400">
                <a:solidFill>
                  <a:schemeClr val="tx1"/>
                </a:solidFill>
                <a:latin typeface="Times New Roman" panose="02020603050405020304" pitchFamily="18" charset="0"/>
              </a:defRPr>
            </a:lvl1pPr>
            <a:lvl2pPr marL="742950" indent="-285750" defTabSz="1357313" eaLnBrk="0" hangingPunct="0">
              <a:defRPr sz="2400">
                <a:solidFill>
                  <a:schemeClr val="tx1"/>
                </a:solidFill>
                <a:latin typeface="Times New Roman" panose="02020603050405020304" pitchFamily="18" charset="0"/>
              </a:defRPr>
            </a:lvl2pPr>
            <a:lvl3pPr marL="1143000" indent="-228600" defTabSz="1357313" eaLnBrk="0" hangingPunct="0">
              <a:defRPr sz="2400">
                <a:solidFill>
                  <a:schemeClr val="tx1"/>
                </a:solidFill>
                <a:latin typeface="Times New Roman" panose="02020603050405020304" pitchFamily="18" charset="0"/>
              </a:defRPr>
            </a:lvl3pPr>
            <a:lvl4pPr marL="1600200" indent="-228600" defTabSz="1357313" eaLnBrk="0" hangingPunct="0">
              <a:defRPr sz="2400">
                <a:solidFill>
                  <a:schemeClr val="tx1"/>
                </a:solidFill>
                <a:latin typeface="Times New Roman" panose="02020603050405020304" pitchFamily="18" charset="0"/>
              </a:defRPr>
            </a:lvl4pPr>
            <a:lvl5pPr marL="2057400" indent="-228600" defTabSz="1357313" eaLnBrk="0" hangingPunct="0">
              <a:defRPr sz="2400">
                <a:solidFill>
                  <a:schemeClr val="tx1"/>
                </a:solidFill>
                <a:latin typeface="Times New Roman" panose="02020603050405020304" pitchFamily="18" charset="0"/>
              </a:defRPr>
            </a:lvl5pPr>
            <a:lvl6pPr marL="2514600" indent="-228600" defTabSz="13573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3573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3573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357313" eaLnBrk="0" fontAlgn="base" hangingPunct="0">
              <a:spcBef>
                <a:spcPct val="0"/>
              </a:spcBef>
              <a:spcAft>
                <a:spcPct val="0"/>
              </a:spcAft>
              <a:defRPr sz="2400">
                <a:solidFill>
                  <a:schemeClr val="tx1"/>
                </a:solidFill>
                <a:latin typeface="Times New Roman" panose="02020603050405020304" pitchFamily="18" charset="0"/>
              </a:defRPr>
            </a:lvl9pPr>
          </a:lstStyle>
          <a:p>
            <a:r>
              <a:rPr lang="fr-CA" altLang="fr-FR" sz="1800">
                <a:latin typeface="Trebuchet MS" panose="020B0603020202020204" pitchFamily="34" charset="0"/>
              </a:rPr>
              <a:t>Lucie Parrot, eng.,M.eng, CVS-Life</a:t>
            </a:r>
          </a:p>
        </p:txBody>
      </p:sp>
      <p:sp>
        <p:nvSpPr>
          <p:cNvPr id="367619" name="Rectangle 7">
            <a:extLst>
              <a:ext uri="{FF2B5EF4-FFF2-40B4-BE49-F238E27FC236}">
                <a16:creationId xmlns:a16="http://schemas.microsoft.com/office/drawing/2014/main" xmlns="" id="{1D9612B8-5809-4AFD-9CB2-58EF91677213}"/>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1357313" eaLnBrk="0" hangingPunct="0">
              <a:defRPr sz="2400">
                <a:solidFill>
                  <a:schemeClr val="tx1"/>
                </a:solidFill>
                <a:latin typeface="Times New Roman" panose="02020603050405020304" pitchFamily="18" charset="0"/>
              </a:defRPr>
            </a:lvl1pPr>
            <a:lvl2pPr marL="742950" indent="-285750" defTabSz="1357313" eaLnBrk="0" hangingPunct="0">
              <a:defRPr sz="2400">
                <a:solidFill>
                  <a:schemeClr val="tx1"/>
                </a:solidFill>
                <a:latin typeface="Times New Roman" panose="02020603050405020304" pitchFamily="18" charset="0"/>
              </a:defRPr>
            </a:lvl2pPr>
            <a:lvl3pPr marL="1143000" indent="-228600" defTabSz="1357313" eaLnBrk="0" hangingPunct="0">
              <a:defRPr sz="2400">
                <a:solidFill>
                  <a:schemeClr val="tx1"/>
                </a:solidFill>
                <a:latin typeface="Times New Roman" panose="02020603050405020304" pitchFamily="18" charset="0"/>
              </a:defRPr>
            </a:lvl3pPr>
            <a:lvl4pPr marL="1600200" indent="-228600" defTabSz="1357313" eaLnBrk="0" hangingPunct="0">
              <a:defRPr sz="2400">
                <a:solidFill>
                  <a:schemeClr val="tx1"/>
                </a:solidFill>
                <a:latin typeface="Times New Roman" panose="02020603050405020304" pitchFamily="18" charset="0"/>
              </a:defRPr>
            </a:lvl4pPr>
            <a:lvl5pPr marL="2057400" indent="-228600" defTabSz="1357313" eaLnBrk="0" hangingPunct="0">
              <a:defRPr sz="2400">
                <a:solidFill>
                  <a:schemeClr val="tx1"/>
                </a:solidFill>
                <a:latin typeface="Times New Roman" panose="02020603050405020304" pitchFamily="18" charset="0"/>
              </a:defRPr>
            </a:lvl5pPr>
            <a:lvl6pPr marL="2514600" indent="-228600" defTabSz="13573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3573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3573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357313" eaLnBrk="0" fontAlgn="base" hangingPunct="0">
              <a:spcBef>
                <a:spcPct val="0"/>
              </a:spcBef>
              <a:spcAft>
                <a:spcPct val="0"/>
              </a:spcAft>
              <a:defRPr sz="2400">
                <a:solidFill>
                  <a:schemeClr val="tx1"/>
                </a:solidFill>
                <a:latin typeface="Times New Roman" panose="02020603050405020304" pitchFamily="18" charset="0"/>
              </a:defRPr>
            </a:lvl9pPr>
          </a:lstStyle>
          <a:p>
            <a:fld id="{7EBD7A4F-3B00-44DA-8D3A-73E48BC2B33B}" type="slidenum">
              <a:rPr lang="fr-CA" altLang="fr-FR" sz="1800">
                <a:latin typeface="Trebuchet MS" panose="020B0603020202020204" pitchFamily="34" charset="0"/>
              </a:rPr>
              <a:pPr/>
              <a:t>20</a:t>
            </a:fld>
            <a:endParaRPr lang="fr-CA" altLang="fr-FR" sz="1800">
              <a:latin typeface="Trebuchet MS" panose="020B0603020202020204" pitchFamily="34" charset="0"/>
            </a:endParaRPr>
          </a:p>
        </p:txBody>
      </p:sp>
      <p:sp>
        <p:nvSpPr>
          <p:cNvPr id="367620" name="Rectangle 2">
            <a:extLst>
              <a:ext uri="{FF2B5EF4-FFF2-40B4-BE49-F238E27FC236}">
                <a16:creationId xmlns:a16="http://schemas.microsoft.com/office/drawing/2014/main" xmlns="" id="{B2B5A94F-0E19-405E-AC6F-AABA5947398E}"/>
              </a:ext>
            </a:extLst>
          </p:cNvPr>
          <p:cNvSpPr>
            <a:spLocks noGrp="1" noRot="1" noChangeAspect="1" noChangeArrowheads="1" noTextEdit="1"/>
          </p:cNvSpPr>
          <p:nvPr>
            <p:ph type="sldImg"/>
          </p:nvPr>
        </p:nvSpPr>
        <p:spPr>
          <a:ln/>
        </p:spPr>
      </p:sp>
      <p:sp>
        <p:nvSpPr>
          <p:cNvPr id="367621" name="Rectangle 3">
            <a:extLst>
              <a:ext uri="{FF2B5EF4-FFF2-40B4-BE49-F238E27FC236}">
                <a16:creationId xmlns:a16="http://schemas.microsoft.com/office/drawing/2014/main" xmlns="" id="{C507976C-2B72-4AF2-A2B6-ABB9E3F127C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CA"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xmlns="" id="{63745835-3B82-4533-BD5C-417B33D20A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9A1A5BB-30AF-414B-AB9B-ED1DB5593A13}" type="slidenum">
              <a:rPr lang="en-CA" altLang="fr-FR" sz="1200"/>
              <a:pPr eaLnBrk="1" hangingPunct="1"/>
              <a:t>21</a:t>
            </a:fld>
            <a:endParaRPr lang="en-CA" altLang="fr-FR" sz="1200"/>
          </a:p>
        </p:txBody>
      </p:sp>
      <p:sp>
        <p:nvSpPr>
          <p:cNvPr id="68611" name="Rectangle 2">
            <a:extLst>
              <a:ext uri="{FF2B5EF4-FFF2-40B4-BE49-F238E27FC236}">
                <a16:creationId xmlns:a16="http://schemas.microsoft.com/office/drawing/2014/main" xmlns="" id="{419C38BD-B172-4A33-A076-FEAD538750DE}"/>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xmlns="" id="{F3BE188B-4857-4203-A48A-DDEF44A27E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6">
            <a:extLst>
              <a:ext uri="{FF2B5EF4-FFF2-40B4-BE49-F238E27FC236}">
                <a16:creationId xmlns:a16="http://schemas.microsoft.com/office/drawing/2014/main" xmlns="" id="{61BF3AF4-B20C-4A04-A8F6-FDBED3786310}"/>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1357313" eaLnBrk="0" hangingPunct="0">
              <a:defRPr sz="2400">
                <a:solidFill>
                  <a:schemeClr val="tx1"/>
                </a:solidFill>
                <a:latin typeface="Times New Roman" panose="02020603050405020304" pitchFamily="18" charset="0"/>
              </a:defRPr>
            </a:lvl1pPr>
            <a:lvl2pPr marL="742950" indent="-285750" defTabSz="1357313" eaLnBrk="0" hangingPunct="0">
              <a:defRPr sz="2400">
                <a:solidFill>
                  <a:schemeClr val="tx1"/>
                </a:solidFill>
                <a:latin typeface="Times New Roman" panose="02020603050405020304" pitchFamily="18" charset="0"/>
              </a:defRPr>
            </a:lvl2pPr>
            <a:lvl3pPr marL="1143000" indent="-228600" defTabSz="1357313" eaLnBrk="0" hangingPunct="0">
              <a:defRPr sz="2400">
                <a:solidFill>
                  <a:schemeClr val="tx1"/>
                </a:solidFill>
                <a:latin typeface="Times New Roman" panose="02020603050405020304" pitchFamily="18" charset="0"/>
              </a:defRPr>
            </a:lvl3pPr>
            <a:lvl4pPr marL="1600200" indent="-228600" defTabSz="1357313" eaLnBrk="0" hangingPunct="0">
              <a:defRPr sz="2400">
                <a:solidFill>
                  <a:schemeClr val="tx1"/>
                </a:solidFill>
                <a:latin typeface="Times New Roman" panose="02020603050405020304" pitchFamily="18" charset="0"/>
              </a:defRPr>
            </a:lvl4pPr>
            <a:lvl5pPr marL="2057400" indent="-228600" defTabSz="1357313" eaLnBrk="0" hangingPunct="0">
              <a:defRPr sz="2400">
                <a:solidFill>
                  <a:schemeClr val="tx1"/>
                </a:solidFill>
                <a:latin typeface="Times New Roman" panose="02020603050405020304" pitchFamily="18" charset="0"/>
              </a:defRPr>
            </a:lvl5pPr>
            <a:lvl6pPr marL="2514600" indent="-228600" defTabSz="13573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3573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3573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357313" eaLnBrk="0" fontAlgn="base" hangingPunct="0">
              <a:spcBef>
                <a:spcPct val="0"/>
              </a:spcBef>
              <a:spcAft>
                <a:spcPct val="0"/>
              </a:spcAft>
              <a:defRPr sz="2400">
                <a:solidFill>
                  <a:schemeClr val="tx1"/>
                </a:solidFill>
                <a:latin typeface="Times New Roman" panose="02020603050405020304" pitchFamily="18" charset="0"/>
              </a:defRPr>
            </a:lvl9pPr>
          </a:lstStyle>
          <a:p>
            <a:r>
              <a:rPr lang="fr-CA" altLang="fr-FR" sz="1800">
                <a:latin typeface="Trebuchet MS" panose="020B0603020202020204" pitchFamily="34" charset="0"/>
              </a:rPr>
              <a:t>Lucie Parrot, eng.,M.eng, CVS-Life</a:t>
            </a:r>
          </a:p>
        </p:txBody>
      </p:sp>
      <p:sp>
        <p:nvSpPr>
          <p:cNvPr id="370691" name="Rectangle 7">
            <a:extLst>
              <a:ext uri="{FF2B5EF4-FFF2-40B4-BE49-F238E27FC236}">
                <a16:creationId xmlns:a16="http://schemas.microsoft.com/office/drawing/2014/main" xmlns="" id="{CA9C6AC6-0389-457D-8B84-8B24E20C5993}"/>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1357313" eaLnBrk="0" hangingPunct="0">
              <a:defRPr sz="2400">
                <a:solidFill>
                  <a:schemeClr val="tx1"/>
                </a:solidFill>
                <a:latin typeface="Times New Roman" panose="02020603050405020304" pitchFamily="18" charset="0"/>
              </a:defRPr>
            </a:lvl1pPr>
            <a:lvl2pPr marL="742950" indent="-285750" defTabSz="1357313" eaLnBrk="0" hangingPunct="0">
              <a:defRPr sz="2400">
                <a:solidFill>
                  <a:schemeClr val="tx1"/>
                </a:solidFill>
                <a:latin typeface="Times New Roman" panose="02020603050405020304" pitchFamily="18" charset="0"/>
              </a:defRPr>
            </a:lvl2pPr>
            <a:lvl3pPr marL="1143000" indent="-228600" defTabSz="1357313" eaLnBrk="0" hangingPunct="0">
              <a:defRPr sz="2400">
                <a:solidFill>
                  <a:schemeClr val="tx1"/>
                </a:solidFill>
                <a:latin typeface="Times New Roman" panose="02020603050405020304" pitchFamily="18" charset="0"/>
              </a:defRPr>
            </a:lvl3pPr>
            <a:lvl4pPr marL="1600200" indent="-228600" defTabSz="1357313" eaLnBrk="0" hangingPunct="0">
              <a:defRPr sz="2400">
                <a:solidFill>
                  <a:schemeClr val="tx1"/>
                </a:solidFill>
                <a:latin typeface="Times New Roman" panose="02020603050405020304" pitchFamily="18" charset="0"/>
              </a:defRPr>
            </a:lvl4pPr>
            <a:lvl5pPr marL="2057400" indent="-228600" defTabSz="1357313" eaLnBrk="0" hangingPunct="0">
              <a:defRPr sz="2400">
                <a:solidFill>
                  <a:schemeClr val="tx1"/>
                </a:solidFill>
                <a:latin typeface="Times New Roman" panose="02020603050405020304" pitchFamily="18" charset="0"/>
              </a:defRPr>
            </a:lvl5pPr>
            <a:lvl6pPr marL="2514600" indent="-228600" defTabSz="13573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3573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3573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357313" eaLnBrk="0" fontAlgn="base" hangingPunct="0">
              <a:spcBef>
                <a:spcPct val="0"/>
              </a:spcBef>
              <a:spcAft>
                <a:spcPct val="0"/>
              </a:spcAft>
              <a:defRPr sz="2400">
                <a:solidFill>
                  <a:schemeClr val="tx1"/>
                </a:solidFill>
                <a:latin typeface="Times New Roman" panose="02020603050405020304" pitchFamily="18" charset="0"/>
              </a:defRPr>
            </a:lvl9pPr>
          </a:lstStyle>
          <a:p>
            <a:fld id="{8A22C1F4-2099-461F-BD8F-DDDDFC3A6729}" type="slidenum">
              <a:rPr lang="fr-CA" altLang="fr-FR" sz="1800">
                <a:latin typeface="Trebuchet MS" panose="020B0603020202020204" pitchFamily="34" charset="0"/>
              </a:rPr>
              <a:pPr/>
              <a:t>22</a:t>
            </a:fld>
            <a:endParaRPr lang="fr-CA" altLang="fr-FR" sz="1800">
              <a:latin typeface="Trebuchet MS" panose="020B0603020202020204" pitchFamily="34" charset="0"/>
            </a:endParaRPr>
          </a:p>
        </p:txBody>
      </p:sp>
      <p:sp>
        <p:nvSpPr>
          <p:cNvPr id="370692" name="Rectangle 2">
            <a:extLst>
              <a:ext uri="{FF2B5EF4-FFF2-40B4-BE49-F238E27FC236}">
                <a16:creationId xmlns:a16="http://schemas.microsoft.com/office/drawing/2014/main" xmlns="" id="{AA119F68-4EDB-4AF6-B406-C14C4E8FF2F9}"/>
              </a:ext>
            </a:extLst>
          </p:cNvPr>
          <p:cNvSpPr>
            <a:spLocks noGrp="1" noRot="1" noChangeAspect="1" noChangeArrowheads="1" noTextEdit="1"/>
          </p:cNvSpPr>
          <p:nvPr>
            <p:ph type="sldImg"/>
          </p:nvPr>
        </p:nvSpPr>
        <p:spPr>
          <a:ln/>
        </p:spPr>
      </p:sp>
      <p:sp>
        <p:nvSpPr>
          <p:cNvPr id="370693" name="Rectangle 3">
            <a:extLst>
              <a:ext uri="{FF2B5EF4-FFF2-40B4-BE49-F238E27FC236}">
                <a16:creationId xmlns:a16="http://schemas.microsoft.com/office/drawing/2014/main" xmlns="" id="{BDAF00AC-2DD2-4D99-BE1F-9338A335C06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CA"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e l'image des diapositives 1">
            <a:extLst>
              <a:ext uri="{FF2B5EF4-FFF2-40B4-BE49-F238E27FC236}">
                <a16:creationId xmlns:a16="http://schemas.microsoft.com/office/drawing/2014/main" xmlns="" id="{3DCAAFFB-2019-4FBE-A664-E2C5149ABFD2}"/>
              </a:ext>
            </a:extLst>
          </p:cNvPr>
          <p:cNvSpPr>
            <a:spLocks noGrp="1" noRot="1" noChangeAspect="1" noTextEdit="1"/>
          </p:cNvSpPr>
          <p:nvPr>
            <p:ph type="sldImg"/>
          </p:nvPr>
        </p:nvSpPr>
        <p:spPr>
          <a:ln/>
        </p:spPr>
      </p:sp>
      <p:sp>
        <p:nvSpPr>
          <p:cNvPr id="69635" name="Espace réservé des commentaires 2">
            <a:extLst>
              <a:ext uri="{FF2B5EF4-FFF2-40B4-BE49-F238E27FC236}">
                <a16:creationId xmlns:a16="http://schemas.microsoft.com/office/drawing/2014/main" xmlns="" id="{1E6C39CF-662B-412F-9FFF-6AAB865F88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
        <p:nvSpPr>
          <p:cNvPr id="69636" name="Espace réservé du numéro de diapositive 3">
            <a:extLst>
              <a:ext uri="{FF2B5EF4-FFF2-40B4-BE49-F238E27FC236}">
                <a16:creationId xmlns:a16="http://schemas.microsoft.com/office/drawing/2014/main" xmlns="" id="{A2B8E4F6-0E98-4B53-87E1-56DD773B10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7F1F736-82DF-48D4-934E-BC033EDF0605}" type="slidenum">
              <a:rPr lang="en-CA" altLang="fr-FR" sz="1200"/>
              <a:pPr eaLnBrk="1" hangingPunct="1"/>
              <a:t>24</a:t>
            </a:fld>
            <a:endParaRPr lang="en-CA" altLang="fr-F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a:extLst>
              <a:ext uri="{FF2B5EF4-FFF2-40B4-BE49-F238E27FC236}">
                <a16:creationId xmlns:a16="http://schemas.microsoft.com/office/drawing/2014/main" xmlns="" id="{695982CD-F106-4787-A718-7D7487F18711}"/>
              </a:ext>
            </a:extLst>
          </p:cNvPr>
          <p:cNvSpPr>
            <a:spLocks noGrp="1" noRot="1" noChangeAspect="1" noTextEdit="1"/>
          </p:cNvSpPr>
          <p:nvPr>
            <p:ph type="sldImg"/>
          </p:nvPr>
        </p:nvSpPr>
        <p:spPr>
          <a:ln/>
        </p:spPr>
      </p:sp>
      <p:sp>
        <p:nvSpPr>
          <p:cNvPr id="70659" name="Espace réservé des commentaires 2">
            <a:extLst>
              <a:ext uri="{FF2B5EF4-FFF2-40B4-BE49-F238E27FC236}">
                <a16:creationId xmlns:a16="http://schemas.microsoft.com/office/drawing/2014/main" xmlns="" id="{B11039F9-C374-43FF-99AE-B6A088AA89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
        <p:nvSpPr>
          <p:cNvPr id="70660" name="Espace réservé du numéro de diapositive 3">
            <a:extLst>
              <a:ext uri="{FF2B5EF4-FFF2-40B4-BE49-F238E27FC236}">
                <a16:creationId xmlns:a16="http://schemas.microsoft.com/office/drawing/2014/main" xmlns="" id="{DB2E286A-8AE4-4235-8838-9410885025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61FA5FC-AC32-4A85-BFC9-A3F9BEDD7874}" type="slidenum">
              <a:rPr lang="en-CA" altLang="fr-FR" sz="1200"/>
              <a:pPr eaLnBrk="1" hangingPunct="1"/>
              <a:t>25</a:t>
            </a:fld>
            <a:endParaRPr lang="en-CA" altLang="fr-F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a:extLst>
              <a:ext uri="{FF2B5EF4-FFF2-40B4-BE49-F238E27FC236}">
                <a16:creationId xmlns:a16="http://schemas.microsoft.com/office/drawing/2014/main" xmlns="" id="{331E952F-4718-4858-B4C8-D5E320E17DBF}"/>
              </a:ext>
            </a:extLst>
          </p:cNvPr>
          <p:cNvSpPr>
            <a:spLocks noGrp="1" noRot="1" noChangeAspect="1" noTextEdit="1"/>
          </p:cNvSpPr>
          <p:nvPr>
            <p:ph type="sldImg"/>
          </p:nvPr>
        </p:nvSpPr>
        <p:spPr>
          <a:ln/>
        </p:spPr>
      </p:sp>
      <p:sp>
        <p:nvSpPr>
          <p:cNvPr id="71683" name="Espace réservé des commentaires 2">
            <a:extLst>
              <a:ext uri="{FF2B5EF4-FFF2-40B4-BE49-F238E27FC236}">
                <a16:creationId xmlns:a16="http://schemas.microsoft.com/office/drawing/2014/main" xmlns="" id="{C16B6CA8-CE6D-400B-9C29-67EFD9DEEA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
        <p:nvSpPr>
          <p:cNvPr id="71684" name="Espace réservé du numéro de diapositive 3">
            <a:extLst>
              <a:ext uri="{FF2B5EF4-FFF2-40B4-BE49-F238E27FC236}">
                <a16:creationId xmlns:a16="http://schemas.microsoft.com/office/drawing/2014/main" xmlns="" id="{5BD5A0E4-676A-4127-809C-CEDFFC159B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FB12505-6383-4277-8E09-C90DFB11C37C}" type="slidenum">
              <a:rPr lang="en-CA" altLang="fr-FR" sz="1200"/>
              <a:pPr eaLnBrk="1" hangingPunct="1"/>
              <a:t>26</a:t>
            </a:fld>
            <a:endParaRPr lang="en-CA" altLang="fr-F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xmlns="" id="{67155A35-9B1D-415E-A609-3700DA1D6A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7253353-5CB2-4BCF-854A-D92568FFD26F}" type="slidenum">
              <a:rPr lang="en-CA" altLang="fr-FR" sz="1200"/>
              <a:pPr eaLnBrk="1" hangingPunct="1"/>
              <a:t>27</a:t>
            </a:fld>
            <a:endParaRPr lang="en-CA" altLang="fr-FR" sz="1200"/>
          </a:p>
        </p:txBody>
      </p:sp>
      <p:sp>
        <p:nvSpPr>
          <p:cNvPr id="72707" name="Rectangle 2">
            <a:extLst>
              <a:ext uri="{FF2B5EF4-FFF2-40B4-BE49-F238E27FC236}">
                <a16:creationId xmlns:a16="http://schemas.microsoft.com/office/drawing/2014/main" xmlns="" id="{E3A95997-D6A9-460F-86CF-C3D95013A6E3}"/>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xmlns="" id="{65BEFA53-7EDD-4325-A5E7-D7A0527DE7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xmlns="" id="{C57CCD89-0180-43D9-BA93-9A34FA0DB9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F57D28C-C325-4074-BD65-512B6AC22DCC}" type="slidenum">
              <a:rPr lang="en-CA" altLang="fr-FR" sz="1200"/>
              <a:pPr eaLnBrk="1" hangingPunct="1"/>
              <a:t>28</a:t>
            </a:fld>
            <a:endParaRPr lang="en-CA" altLang="fr-FR" sz="1200"/>
          </a:p>
        </p:txBody>
      </p:sp>
      <p:sp>
        <p:nvSpPr>
          <p:cNvPr id="73731" name="Rectangle 2">
            <a:extLst>
              <a:ext uri="{FF2B5EF4-FFF2-40B4-BE49-F238E27FC236}">
                <a16:creationId xmlns:a16="http://schemas.microsoft.com/office/drawing/2014/main" xmlns="" id="{6103BB53-E568-4805-8CFC-D7D3C7368FC7}"/>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xmlns="" id="{8F130CE5-53E7-4E57-B694-251319C416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xmlns="" id="{AF3405FF-704C-4F3E-80A1-2B3657DCDC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10E5B82-795C-49C5-8560-0540EFD5C018}" type="slidenum">
              <a:rPr lang="en-CA" altLang="fr-FR" sz="1200"/>
              <a:pPr eaLnBrk="1" hangingPunct="1"/>
              <a:t>29</a:t>
            </a:fld>
            <a:endParaRPr lang="en-CA" altLang="fr-FR" sz="1200"/>
          </a:p>
        </p:txBody>
      </p:sp>
      <p:sp>
        <p:nvSpPr>
          <p:cNvPr id="74755" name="Rectangle 2">
            <a:extLst>
              <a:ext uri="{FF2B5EF4-FFF2-40B4-BE49-F238E27FC236}">
                <a16:creationId xmlns:a16="http://schemas.microsoft.com/office/drawing/2014/main" xmlns="" id="{6E04A781-2481-4969-88A7-A35FD380A66F}"/>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xmlns="" id="{15382603-A923-43C9-96F8-D8F14142E7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xmlns="" id="{8BAF476D-D96C-4164-BA07-8434329307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A41981F-D870-4DCB-9F11-FA62EA6C047B}" type="slidenum">
              <a:rPr lang="en-CA" altLang="fr-FR" sz="1200"/>
              <a:pPr eaLnBrk="1" hangingPunct="1"/>
              <a:t>30</a:t>
            </a:fld>
            <a:endParaRPr lang="en-CA" altLang="fr-FR" sz="1200"/>
          </a:p>
        </p:txBody>
      </p:sp>
      <p:sp>
        <p:nvSpPr>
          <p:cNvPr id="75779" name="Rectangle 2">
            <a:extLst>
              <a:ext uri="{FF2B5EF4-FFF2-40B4-BE49-F238E27FC236}">
                <a16:creationId xmlns:a16="http://schemas.microsoft.com/office/drawing/2014/main" xmlns="" id="{7AEF274E-68FB-4E75-BA2F-940830BC66F9}"/>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xmlns="" id="{1EDCD0C3-F509-4ECD-8C7B-0F900135B6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xmlns="" id="{4CE63328-1C0A-4C4D-86CA-FB81ADD81C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E5AEE70-DBAC-4C73-AFA0-CB9F27EA2524}" type="slidenum">
              <a:rPr lang="en-CA" altLang="fr-FR" sz="1200"/>
              <a:pPr eaLnBrk="1" hangingPunct="1"/>
              <a:t>3</a:t>
            </a:fld>
            <a:endParaRPr lang="en-CA" altLang="fr-FR" sz="1200"/>
          </a:p>
        </p:txBody>
      </p:sp>
      <p:sp>
        <p:nvSpPr>
          <p:cNvPr id="53251" name="Rectangle 2">
            <a:extLst>
              <a:ext uri="{FF2B5EF4-FFF2-40B4-BE49-F238E27FC236}">
                <a16:creationId xmlns:a16="http://schemas.microsoft.com/office/drawing/2014/main" xmlns="" id="{2AD3ED51-977B-4ED2-B235-E6CFB96CDEE4}"/>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xmlns="" id="{96DE5B26-223D-4209-9981-E4150B3FA2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xmlns="" id="{E9E49056-3ED8-43E8-AEED-3365452742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E877B8F-FC4B-40D7-9E1E-A06910A7C3B6}" type="slidenum">
              <a:rPr lang="en-CA" altLang="fr-FR" sz="1200"/>
              <a:pPr eaLnBrk="1" hangingPunct="1"/>
              <a:t>31</a:t>
            </a:fld>
            <a:endParaRPr lang="en-CA" altLang="fr-FR" sz="1200"/>
          </a:p>
        </p:txBody>
      </p:sp>
      <p:sp>
        <p:nvSpPr>
          <p:cNvPr id="76803" name="Rectangle 2">
            <a:extLst>
              <a:ext uri="{FF2B5EF4-FFF2-40B4-BE49-F238E27FC236}">
                <a16:creationId xmlns:a16="http://schemas.microsoft.com/office/drawing/2014/main" xmlns="" id="{5425AEE4-FFA1-4479-80A0-A74B577D4C29}"/>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xmlns="" id="{9205A2D9-757B-4F0E-A6A2-A41DDE5A70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xmlns="" id="{0EC64B8C-57F6-4EAF-8FCE-EA90C2CB55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541D1C3-F183-4360-9F5B-F799DC33497B}" type="slidenum">
              <a:rPr lang="en-CA" altLang="fr-FR" sz="1200"/>
              <a:pPr eaLnBrk="1" hangingPunct="1"/>
              <a:t>32</a:t>
            </a:fld>
            <a:endParaRPr lang="en-CA" altLang="fr-FR" sz="1200"/>
          </a:p>
        </p:txBody>
      </p:sp>
      <p:sp>
        <p:nvSpPr>
          <p:cNvPr id="77827" name="Rectangle 2">
            <a:extLst>
              <a:ext uri="{FF2B5EF4-FFF2-40B4-BE49-F238E27FC236}">
                <a16:creationId xmlns:a16="http://schemas.microsoft.com/office/drawing/2014/main" xmlns="" id="{0FED94C3-58E9-42DE-A08F-AABCBD02FFEF}"/>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xmlns="" id="{33AA2C14-AB01-492E-9F19-E47AACE1D1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xmlns="" id="{FC7EB502-296C-4726-8CDE-D40E03DBE1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5C446A8-6CA0-4EB6-8585-022667A3401D}" type="slidenum">
              <a:rPr lang="en-CA" altLang="fr-FR" sz="1200"/>
              <a:pPr eaLnBrk="1" hangingPunct="1"/>
              <a:t>33</a:t>
            </a:fld>
            <a:endParaRPr lang="en-CA" altLang="fr-FR" sz="1200"/>
          </a:p>
        </p:txBody>
      </p:sp>
      <p:sp>
        <p:nvSpPr>
          <p:cNvPr id="78851" name="Rectangle 2">
            <a:extLst>
              <a:ext uri="{FF2B5EF4-FFF2-40B4-BE49-F238E27FC236}">
                <a16:creationId xmlns:a16="http://schemas.microsoft.com/office/drawing/2014/main" xmlns="" id="{BAF1EB99-6F62-4BFB-88D6-91C06399662D}"/>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xmlns="" id="{19AE64E2-CE7D-4C4A-B773-B26061521D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xmlns="" id="{95D3DFD9-875C-4B9D-AE8E-4D6C1B7F62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99520A5-54B7-4EB8-B5BD-D71EF9673F62}" type="slidenum">
              <a:rPr lang="en-CA" altLang="fr-FR" sz="1200"/>
              <a:pPr eaLnBrk="1" hangingPunct="1"/>
              <a:t>34</a:t>
            </a:fld>
            <a:endParaRPr lang="en-CA" altLang="fr-FR" sz="1200"/>
          </a:p>
        </p:txBody>
      </p:sp>
      <p:sp>
        <p:nvSpPr>
          <p:cNvPr id="79875" name="Rectangle 2">
            <a:extLst>
              <a:ext uri="{FF2B5EF4-FFF2-40B4-BE49-F238E27FC236}">
                <a16:creationId xmlns:a16="http://schemas.microsoft.com/office/drawing/2014/main" xmlns="" id="{C6B14954-7D8B-46AB-9526-6E9194ED034B}"/>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xmlns="" id="{64083B77-B745-4C4E-8216-4E18301662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xmlns="" id="{9FE618CF-3BCD-4B6B-A499-4A2ED263D8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B0F2490-817C-4C1D-AC21-B65572B849D1}" type="slidenum">
              <a:rPr lang="en-CA" altLang="fr-FR" sz="1200"/>
              <a:pPr eaLnBrk="1" hangingPunct="1"/>
              <a:t>35</a:t>
            </a:fld>
            <a:endParaRPr lang="en-CA" altLang="fr-FR" sz="1200"/>
          </a:p>
        </p:txBody>
      </p:sp>
      <p:sp>
        <p:nvSpPr>
          <p:cNvPr id="80899" name="Rectangle 2">
            <a:extLst>
              <a:ext uri="{FF2B5EF4-FFF2-40B4-BE49-F238E27FC236}">
                <a16:creationId xmlns:a16="http://schemas.microsoft.com/office/drawing/2014/main" xmlns="" id="{3CD2E11E-7F6D-4734-B0D6-193CB26548D2}"/>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xmlns="" id="{7CB95AFD-514B-48A7-9C8F-D2FD4A2125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xmlns="" id="{B4C31D4A-1313-4119-AC7B-0DC84983F8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A6B9043-753A-4AA3-A263-20C349B1B752}" type="slidenum">
              <a:rPr lang="en-CA" altLang="fr-FR" sz="1200"/>
              <a:pPr eaLnBrk="1" hangingPunct="1"/>
              <a:t>36</a:t>
            </a:fld>
            <a:endParaRPr lang="en-CA" altLang="fr-FR" sz="1200"/>
          </a:p>
        </p:txBody>
      </p:sp>
      <p:sp>
        <p:nvSpPr>
          <p:cNvPr id="81923" name="Rectangle 2">
            <a:extLst>
              <a:ext uri="{FF2B5EF4-FFF2-40B4-BE49-F238E27FC236}">
                <a16:creationId xmlns:a16="http://schemas.microsoft.com/office/drawing/2014/main" xmlns="" id="{B879FF2B-E241-4F6E-92EF-115348622D0E}"/>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xmlns="" id="{75BE8788-9721-41F3-9546-BC4B19F94C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a:extLst>
              <a:ext uri="{FF2B5EF4-FFF2-40B4-BE49-F238E27FC236}">
                <a16:creationId xmlns:a16="http://schemas.microsoft.com/office/drawing/2014/main" xmlns="" id="{CF05D294-2DFF-4C26-8517-F748E19E706B}"/>
              </a:ext>
            </a:extLst>
          </p:cNvPr>
          <p:cNvSpPr>
            <a:spLocks noGrp="1" noRot="1" noChangeAspect="1" noTextEdit="1"/>
          </p:cNvSpPr>
          <p:nvPr>
            <p:ph type="sldImg"/>
          </p:nvPr>
        </p:nvSpPr>
        <p:spPr>
          <a:ln/>
        </p:spPr>
      </p:sp>
      <p:sp>
        <p:nvSpPr>
          <p:cNvPr id="82947" name="Espace réservé des commentaires 2">
            <a:extLst>
              <a:ext uri="{FF2B5EF4-FFF2-40B4-BE49-F238E27FC236}">
                <a16:creationId xmlns:a16="http://schemas.microsoft.com/office/drawing/2014/main" xmlns="" id="{9858DE6C-94F7-4F35-98D8-62C42828C9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
        <p:nvSpPr>
          <p:cNvPr id="82948" name="Espace réservé du numéro de diapositive 3">
            <a:extLst>
              <a:ext uri="{FF2B5EF4-FFF2-40B4-BE49-F238E27FC236}">
                <a16:creationId xmlns:a16="http://schemas.microsoft.com/office/drawing/2014/main" xmlns="" id="{9DFC354D-C4DB-4447-B56C-7F97C4F502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17B00A6-7574-4CE9-99DE-7809F10AA9D8}" type="slidenum">
              <a:rPr lang="en-CA" altLang="fr-FR" sz="1200"/>
              <a:pPr eaLnBrk="1" hangingPunct="1"/>
              <a:t>37</a:t>
            </a:fld>
            <a:endParaRPr lang="en-CA" altLang="fr-FR"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a:extLst>
              <a:ext uri="{FF2B5EF4-FFF2-40B4-BE49-F238E27FC236}">
                <a16:creationId xmlns:a16="http://schemas.microsoft.com/office/drawing/2014/main" xmlns="" id="{2B039548-4AB5-40CD-AD0D-1C38EB2A0BBC}"/>
              </a:ext>
            </a:extLst>
          </p:cNvPr>
          <p:cNvSpPr>
            <a:spLocks noGrp="1" noRot="1" noChangeAspect="1" noTextEdit="1"/>
          </p:cNvSpPr>
          <p:nvPr>
            <p:ph type="sldImg"/>
          </p:nvPr>
        </p:nvSpPr>
        <p:spPr>
          <a:ln/>
        </p:spPr>
      </p:sp>
      <p:sp>
        <p:nvSpPr>
          <p:cNvPr id="83971" name="Espace réservé des commentaires 2">
            <a:extLst>
              <a:ext uri="{FF2B5EF4-FFF2-40B4-BE49-F238E27FC236}">
                <a16:creationId xmlns:a16="http://schemas.microsoft.com/office/drawing/2014/main" xmlns="" id="{83202DFB-6182-4E1C-A95B-5E509AD3E2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
        <p:nvSpPr>
          <p:cNvPr id="83972" name="Espace réservé du numéro de diapositive 3">
            <a:extLst>
              <a:ext uri="{FF2B5EF4-FFF2-40B4-BE49-F238E27FC236}">
                <a16:creationId xmlns:a16="http://schemas.microsoft.com/office/drawing/2014/main" xmlns="" id="{658E6596-E4F3-430C-A895-1EF071931E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48EB92A-9156-464E-A0DA-3603A119B86E}" type="slidenum">
              <a:rPr lang="en-CA" altLang="fr-FR" sz="1200"/>
              <a:pPr eaLnBrk="1" hangingPunct="1"/>
              <a:t>38</a:t>
            </a:fld>
            <a:endParaRPr lang="en-CA" altLang="fr-F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e l'image des diapositives 1">
            <a:extLst>
              <a:ext uri="{FF2B5EF4-FFF2-40B4-BE49-F238E27FC236}">
                <a16:creationId xmlns:a16="http://schemas.microsoft.com/office/drawing/2014/main" xmlns="" id="{42C7BD21-B917-42DA-B41A-3CCEC638F2CE}"/>
              </a:ext>
            </a:extLst>
          </p:cNvPr>
          <p:cNvSpPr>
            <a:spLocks noGrp="1" noRot="1" noChangeAspect="1" noTextEdit="1"/>
          </p:cNvSpPr>
          <p:nvPr>
            <p:ph type="sldImg"/>
          </p:nvPr>
        </p:nvSpPr>
        <p:spPr>
          <a:ln/>
        </p:spPr>
      </p:sp>
      <p:sp>
        <p:nvSpPr>
          <p:cNvPr id="84995" name="Espace réservé des commentaires 2">
            <a:extLst>
              <a:ext uri="{FF2B5EF4-FFF2-40B4-BE49-F238E27FC236}">
                <a16:creationId xmlns:a16="http://schemas.microsoft.com/office/drawing/2014/main" xmlns="" id="{84CA6EE5-E03F-41B8-8CA7-6B27DB589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
        <p:nvSpPr>
          <p:cNvPr id="84996" name="Espace réservé du numéro de diapositive 3">
            <a:extLst>
              <a:ext uri="{FF2B5EF4-FFF2-40B4-BE49-F238E27FC236}">
                <a16:creationId xmlns:a16="http://schemas.microsoft.com/office/drawing/2014/main" xmlns="" id="{922E2921-2890-4CC9-A72C-9200CFF1A1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D9FB5E7-5742-4944-A6F4-12BDA3B8B10B}" type="slidenum">
              <a:rPr lang="en-CA" altLang="fr-FR" sz="1200"/>
              <a:pPr eaLnBrk="1" hangingPunct="1"/>
              <a:t>39</a:t>
            </a:fld>
            <a:endParaRPr lang="en-CA" altLang="fr-FR"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a:extLst>
              <a:ext uri="{FF2B5EF4-FFF2-40B4-BE49-F238E27FC236}">
                <a16:creationId xmlns:a16="http://schemas.microsoft.com/office/drawing/2014/main" xmlns="" id="{6107A6E5-4299-4839-991C-9CB6C0531469}"/>
              </a:ext>
            </a:extLst>
          </p:cNvPr>
          <p:cNvSpPr>
            <a:spLocks noGrp="1" noRot="1" noChangeAspect="1" noTextEdit="1"/>
          </p:cNvSpPr>
          <p:nvPr>
            <p:ph type="sldImg"/>
          </p:nvPr>
        </p:nvSpPr>
        <p:spPr>
          <a:ln/>
        </p:spPr>
      </p:sp>
      <p:sp>
        <p:nvSpPr>
          <p:cNvPr id="86019" name="Espace réservé des commentaires 2">
            <a:extLst>
              <a:ext uri="{FF2B5EF4-FFF2-40B4-BE49-F238E27FC236}">
                <a16:creationId xmlns:a16="http://schemas.microsoft.com/office/drawing/2014/main" xmlns="" id="{D1E6E9FF-060D-4753-9D84-C52B84AE55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
        <p:nvSpPr>
          <p:cNvPr id="86020" name="Espace réservé du numéro de diapositive 3">
            <a:extLst>
              <a:ext uri="{FF2B5EF4-FFF2-40B4-BE49-F238E27FC236}">
                <a16:creationId xmlns:a16="http://schemas.microsoft.com/office/drawing/2014/main" xmlns="" id="{483D7C06-BB8D-4F6E-B02B-46D4CC3268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7615300-D8FE-4F3A-A9C0-EA1889F523E8}" type="slidenum">
              <a:rPr lang="en-CA" altLang="fr-FR" sz="1200"/>
              <a:pPr eaLnBrk="1" hangingPunct="1"/>
              <a:t>40</a:t>
            </a:fld>
            <a:endParaRPr lang="en-CA" altLang="fr-F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a:extLst>
              <a:ext uri="{FF2B5EF4-FFF2-40B4-BE49-F238E27FC236}">
                <a16:creationId xmlns:a16="http://schemas.microsoft.com/office/drawing/2014/main" xmlns="" id="{3380A025-58E1-424C-95F9-D8D8BD5B0DCC}"/>
              </a:ext>
            </a:extLst>
          </p:cNvPr>
          <p:cNvSpPr>
            <a:spLocks noGrp="1" noRot="1" noChangeAspect="1" noTextEdit="1"/>
          </p:cNvSpPr>
          <p:nvPr>
            <p:ph type="sldImg"/>
          </p:nvPr>
        </p:nvSpPr>
        <p:spPr>
          <a:ln/>
        </p:spPr>
      </p:sp>
      <p:sp>
        <p:nvSpPr>
          <p:cNvPr id="54275" name="Espace réservé des commentaires 2">
            <a:extLst>
              <a:ext uri="{FF2B5EF4-FFF2-40B4-BE49-F238E27FC236}">
                <a16:creationId xmlns:a16="http://schemas.microsoft.com/office/drawing/2014/main" xmlns="" id="{B7538213-423E-4D22-9C0F-F852A60D10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
        <p:nvSpPr>
          <p:cNvPr id="54276" name="Espace réservé du numéro de diapositive 3">
            <a:extLst>
              <a:ext uri="{FF2B5EF4-FFF2-40B4-BE49-F238E27FC236}">
                <a16:creationId xmlns:a16="http://schemas.microsoft.com/office/drawing/2014/main" xmlns="" id="{FE9542FF-07C9-4A87-B518-4F5F1217AA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6CE370E-59F6-488D-91D6-592F7272104C}" type="slidenum">
              <a:rPr lang="en-CA" altLang="fr-FR" sz="1200"/>
              <a:pPr eaLnBrk="1" hangingPunct="1"/>
              <a:t>4</a:t>
            </a:fld>
            <a:endParaRPr lang="en-CA" altLang="fr-FR"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a:extLst>
              <a:ext uri="{FF2B5EF4-FFF2-40B4-BE49-F238E27FC236}">
                <a16:creationId xmlns:a16="http://schemas.microsoft.com/office/drawing/2014/main" xmlns="" id="{866A40AD-D99E-498C-9618-7A5B0AFD31E8}"/>
              </a:ext>
            </a:extLst>
          </p:cNvPr>
          <p:cNvSpPr>
            <a:spLocks noGrp="1" noRot="1" noChangeAspect="1" noTextEdit="1"/>
          </p:cNvSpPr>
          <p:nvPr>
            <p:ph type="sldImg"/>
          </p:nvPr>
        </p:nvSpPr>
        <p:spPr>
          <a:ln/>
        </p:spPr>
      </p:sp>
      <p:sp>
        <p:nvSpPr>
          <p:cNvPr id="87043" name="Espace réservé des commentaires 2">
            <a:extLst>
              <a:ext uri="{FF2B5EF4-FFF2-40B4-BE49-F238E27FC236}">
                <a16:creationId xmlns:a16="http://schemas.microsoft.com/office/drawing/2014/main" xmlns="" id="{D5E7B3D8-8E33-4614-984D-366C19B562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
        <p:nvSpPr>
          <p:cNvPr id="87044" name="Espace réservé du numéro de diapositive 3">
            <a:extLst>
              <a:ext uri="{FF2B5EF4-FFF2-40B4-BE49-F238E27FC236}">
                <a16:creationId xmlns:a16="http://schemas.microsoft.com/office/drawing/2014/main" xmlns="" id="{585EFBAE-5C37-4BD5-B18E-9F5D228546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382C8C9-D5CA-4159-A86C-03EC92B942B9}" type="slidenum">
              <a:rPr lang="en-CA" altLang="fr-FR" sz="1200"/>
              <a:pPr eaLnBrk="1" hangingPunct="1"/>
              <a:t>41</a:t>
            </a:fld>
            <a:endParaRPr lang="en-CA" altLang="fr-FR"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a:extLst>
              <a:ext uri="{FF2B5EF4-FFF2-40B4-BE49-F238E27FC236}">
                <a16:creationId xmlns:a16="http://schemas.microsoft.com/office/drawing/2014/main" xmlns="" id="{F8EA3B0D-C060-4069-B202-CDF75D0381CA}"/>
              </a:ext>
            </a:extLst>
          </p:cNvPr>
          <p:cNvSpPr>
            <a:spLocks noGrp="1" noRot="1" noChangeAspect="1" noTextEdit="1"/>
          </p:cNvSpPr>
          <p:nvPr>
            <p:ph type="sldImg"/>
          </p:nvPr>
        </p:nvSpPr>
        <p:spPr>
          <a:ln/>
        </p:spPr>
      </p:sp>
      <p:sp>
        <p:nvSpPr>
          <p:cNvPr id="88067" name="Espace réservé des commentaires 2">
            <a:extLst>
              <a:ext uri="{FF2B5EF4-FFF2-40B4-BE49-F238E27FC236}">
                <a16:creationId xmlns:a16="http://schemas.microsoft.com/office/drawing/2014/main" xmlns="" id="{9ED19ECB-9C4B-47BA-96DB-0121A550DB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
        <p:nvSpPr>
          <p:cNvPr id="88068" name="Espace réservé du numéro de diapositive 3">
            <a:extLst>
              <a:ext uri="{FF2B5EF4-FFF2-40B4-BE49-F238E27FC236}">
                <a16:creationId xmlns:a16="http://schemas.microsoft.com/office/drawing/2014/main" xmlns="" id="{7A2A9105-BF74-4706-94CB-6024CB7F60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C682D5E-843F-4135-B2FF-15022C040422}" type="slidenum">
              <a:rPr lang="en-CA" altLang="fr-FR" sz="1200"/>
              <a:pPr eaLnBrk="1" hangingPunct="1"/>
              <a:t>61</a:t>
            </a:fld>
            <a:endParaRPr lang="en-CA" altLang="fr-FR"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xmlns="" id="{65D29A98-99F9-4753-B262-AFED71FE83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9A81BE6-9B76-4279-8CE0-2F680E0D4031}" type="slidenum">
              <a:rPr lang="en-CA" altLang="fr-FR" sz="1200"/>
              <a:pPr eaLnBrk="1" hangingPunct="1"/>
              <a:t>62</a:t>
            </a:fld>
            <a:endParaRPr lang="en-CA" altLang="fr-FR" sz="1200"/>
          </a:p>
        </p:txBody>
      </p:sp>
      <p:sp>
        <p:nvSpPr>
          <p:cNvPr id="89091" name="Rectangle 2">
            <a:extLst>
              <a:ext uri="{FF2B5EF4-FFF2-40B4-BE49-F238E27FC236}">
                <a16:creationId xmlns:a16="http://schemas.microsoft.com/office/drawing/2014/main" xmlns="" id="{435798B8-C7C6-4418-95AD-240F68660FE8}"/>
              </a:ext>
            </a:extLst>
          </p:cNvPr>
          <p:cNvSpPr>
            <a:spLocks noGrp="1" noRot="1" noChangeAspect="1" noChangeArrowheads="1" noTextEdit="1"/>
          </p:cNvSpPr>
          <p:nvPr>
            <p:ph type="sldImg"/>
          </p:nvPr>
        </p:nvSpPr>
        <p:spPr>
          <a:solidFill>
            <a:srgbClr val="FFFFFF"/>
          </a:solidFill>
          <a:ln/>
        </p:spPr>
      </p:sp>
      <p:sp>
        <p:nvSpPr>
          <p:cNvPr id="89092" name="Rectangle 3">
            <a:extLst>
              <a:ext uri="{FF2B5EF4-FFF2-40B4-BE49-F238E27FC236}">
                <a16:creationId xmlns:a16="http://schemas.microsoft.com/office/drawing/2014/main" xmlns="" id="{C8DCE893-F833-42DE-B4B8-C1416CBF3380}"/>
              </a:ext>
            </a:extLst>
          </p:cNvPr>
          <p:cNvSpPr>
            <a:spLocks noGrp="1"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xmlns="" id="{AE6F380F-3AFD-4D18-B288-E26B83BD76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742AAEF-63AA-41EE-9CE1-42E4896F14A6}" type="slidenum">
              <a:rPr lang="en-CA" altLang="fr-FR" sz="1200"/>
              <a:pPr eaLnBrk="1" hangingPunct="1"/>
              <a:t>63</a:t>
            </a:fld>
            <a:endParaRPr lang="en-CA" altLang="fr-FR" sz="1200"/>
          </a:p>
        </p:txBody>
      </p:sp>
      <p:sp>
        <p:nvSpPr>
          <p:cNvPr id="90115" name="Rectangle 2">
            <a:extLst>
              <a:ext uri="{FF2B5EF4-FFF2-40B4-BE49-F238E27FC236}">
                <a16:creationId xmlns:a16="http://schemas.microsoft.com/office/drawing/2014/main" xmlns="" id="{B223DB55-F20C-4FAE-9643-1AB1A83CDD04}"/>
              </a:ext>
            </a:extLst>
          </p:cNvPr>
          <p:cNvSpPr>
            <a:spLocks noGrp="1" noRot="1" noChangeAspect="1" noChangeArrowheads="1" noTextEdit="1"/>
          </p:cNvSpPr>
          <p:nvPr>
            <p:ph type="sldImg"/>
          </p:nvPr>
        </p:nvSpPr>
        <p:spPr>
          <a:solidFill>
            <a:srgbClr val="FFFFFF"/>
          </a:solidFill>
          <a:ln/>
        </p:spPr>
      </p:sp>
      <p:sp>
        <p:nvSpPr>
          <p:cNvPr id="90116" name="Rectangle 3">
            <a:extLst>
              <a:ext uri="{FF2B5EF4-FFF2-40B4-BE49-F238E27FC236}">
                <a16:creationId xmlns:a16="http://schemas.microsoft.com/office/drawing/2014/main" xmlns="" id="{CA211432-6E55-4759-BF3C-A7F57FF078E2}"/>
              </a:ext>
            </a:extLst>
          </p:cNvPr>
          <p:cNvSpPr>
            <a:spLocks noGrp="1"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xmlns="" id="{B3010C48-CF81-4462-8EA2-ADA61A84B9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0C93F8D-ADC8-4BF3-81AC-E774C9232119}" type="slidenum">
              <a:rPr lang="en-CA" altLang="fr-FR" sz="1200"/>
              <a:pPr eaLnBrk="1" hangingPunct="1"/>
              <a:t>64</a:t>
            </a:fld>
            <a:endParaRPr lang="en-CA" altLang="fr-FR" sz="1200"/>
          </a:p>
        </p:txBody>
      </p:sp>
      <p:sp>
        <p:nvSpPr>
          <p:cNvPr id="91139" name="Rectangle 2">
            <a:extLst>
              <a:ext uri="{FF2B5EF4-FFF2-40B4-BE49-F238E27FC236}">
                <a16:creationId xmlns:a16="http://schemas.microsoft.com/office/drawing/2014/main" xmlns="" id="{647896E4-3FFE-498A-A52D-894E8CC803AB}"/>
              </a:ext>
            </a:extLst>
          </p:cNvPr>
          <p:cNvSpPr>
            <a:spLocks noGrp="1" noRot="1" noChangeAspect="1" noChangeArrowheads="1" noTextEdit="1"/>
          </p:cNvSpPr>
          <p:nvPr>
            <p:ph type="sldImg"/>
          </p:nvPr>
        </p:nvSpPr>
        <p:spPr>
          <a:solidFill>
            <a:srgbClr val="FFFFFF"/>
          </a:solidFill>
          <a:ln/>
        </p:spPr>
      </p:sp>
      <p:sp>
        <p:nvSpPr>
          <p:cNvPr id="91140" name="Rectangle 3">
            <a:extLst>
              <a:ext uri="{FF2B5EF4-FFF2-40B4-BE49-F238E27FC236}">
                <a16:creationId xmlns:a16="http://schemas.microsoft.com/office/drawing/2014/main" xmlns="" id="{0C6D6587-1208-4DC5-92D6-1297477E2BAA}"/>
              </a:ext>
            </a:extLst>
          </p:cNvPr>
          <p:cNvSpPr>
            <a:spLocks noGrp="1"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xmlns="" id="{205455FB-2076-4E84-AD50-EC21D0A663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4372C54-4714-42D1-82AF-FF10E413EFF8}" type="slidenum">
              <a:rPr lang="en-CA" altLang="fr-FR" sz="1200"/>
              <a:pPr eaLnBrk="1" hangingPunct="1"/>
              <a:t>65</a:t>
            </a:fld>
            <a:endParaRPr lang="en-CA" altLang="fr-FR" sz="1200"/>
          </a:p>
        </p:txBody>
      </p:sp>
      <p:sp>
        <p:nvSpPr>
          <p:cNvPr id="92163" name="Rectangle 2">
            <a:extLst>
              <a:ext uri="{FF2B5EF4-FFF2-40B4-BE49-F238E27FC236}">
                <a16:creationId xmlns:a16="http://schemas.microsoft.com/office/drawing/2014/main" xmlns="" id="{29ADE5CB-01B6-4D77-82B5-E71269A823E0}"/>
              </a:ext>
            </a:extLst>
          </p:cNvPr>
          <p:cNvSpPr>
            <a:spLocks noGrp="1" noRot="1" noChangeAspect="1" noChangeArrowheads="1" noTextEdit="1"/>
          </p:cNvSpPr>
          <p:nvPr>
            <p:ph type="sldImg"/>
          </p:nvPr>
        </p:nvSpPr>
        <p:spPr>
          <a:solidFill>
            <a:srgbClr val="FFFFFF"/>
          </a:solidFill>
          <a:ln/>
        </p:spPr>
      </p:sp>
      <p:sp>
        <p:nvSpPr>
          <p:cNvPr id="92164" name="Rectangle 3">
            <a:extLst>
              <a:ext uri="{FF2B5EF4-FFF2-40B4-BE49-F238E27FC236}">
                <a16:creationId xmlns:a16="http://schemas.microsoft.com/office/drawing/2014/main" xmlns="" id="{BDDDDAE2-B254-4260-B786-9F9BC7E0E33D}"/>
              </a:ext>
            </a:extLst>
          </p:cNvPr>
          <p:cNvSpPr>
            <a:spLocks noGrp="1"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xmlns="" id="{44F16BD9-45BF-4400-85C7-3A3A90D3D9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6F208BC-440B-443B-8700-83A2975E4CD0}" type="slidenum">
              <a:rPr lang="en-CA" altLang="fr-FR" sz="1200"/>
              <a:pPr eaLnBrk="1" hangingPunct="1"/>
              <a:t>66</a:t>
            </a:fld>
            <a:endParaRPr lang="en-CA" altLang="fr-FR" sz="1200"/>
          </a:p>
        </p:txBody>
      </p:sp>
      <p:sp>
        <p:nvSpPr>
          <p:cNvPr id="93187" name="Rectangle 2">
            <a:extLst>
              <a:ext uri="{FF2B5EF4-FFF2-40B4-BE49-F238E27FC236}">
                <a16:creationId xmlns:a16="http://schemas.microsoft.com/office/drawing/2014/main" xmlns="" id="{B56C23B2-78CF-424E-B801-57C9C19B8240}"/>
              </a:ext>
            </a:extLst>
          </p:cNvPr>
          <p:cNvSpPr>
            <a:spLocks noGrp="1" noRot="1" noChangeAspect="1" noChangeArrowheads="1" noTextEdit="1"/>
          </p:cNvSpPr>
          <p:nvPr>
            <p:ph type="sldImg"/>
          </p:nvPr>
        </p:nvSpPr>
        <p:spPr>
          <a:solidFill>
            <a:srgbClr val="FFFFFF"/>
          </a:solidFill>
          <a:ln/>
        </p:spPr>
      </p:sp>
      <p:sp>
        <p:nvSpPr>
          <p:cNvPr id="93188" name="Rectangle 3">
            <a:extLst>
              <a:ext uri="{FF2B5EF4-FFF2-40B4-BE49-F238E27FC236}">
                <a16:creationId xmlns:a16="http://schemas.microsoft.com/office/drawing/2014/main" xmlns="" id="{50F75500-7689-4672-B19E-CE872088808E}"/>
              </a:ext>
            </a:extLst>
          </p:cNvPr>
          <p:cNvSpPr>
            <a:spLocks noGrp="1"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xmlns="" id="{78F5B32B-0E17-4AFB-9A35-1C3714E709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6386BEE-EBF6-4CA7-A9E8-8D7D890966D9}" type="slidenum">
              <a:rPr lang="en-CA" altLang="fr-FR" sz="1200"/>
              <a:pPr eaLnBrk="1" hangingPunct="1"/>
              <a:t>67</a:t>
            </a:fld>
            <a:endParaRPr lang="en-CA" altLang="fr-FR" sz="1200"/>
          </a:p>
        </p:txBody>
      </p:sp>
      <p:sp>
        <p:nvSpPr>
          <p:cNvPr id="94211" name="Rectangle 2">
            <a:extLst>
              <a:ext uri="{FF2B5EF4-FFF2-40B4-BE49-F238E27FC236}">
                <a16:creationId xmlns:a16="http://schemas.microsoft.com/office/drawing/2014/main" xmlns="" id="{29951BAC-4D1B-4D60-AA00-7DA70593CCE4}"/>
              </a:ext>
            </a:extLst>
          </p:cNvPr>
          <p:cNvSpPr>
            <a:spLocks noGrp="1" noRot="1" noChangeAspect="1" noChangeArrowheads="1" noTextEdit="1"/>
          </p:cNvSpPr>
          <p:nvPr>
            <p:ph type="sldImg"/>
          </p:nvPr>
        </p:nvSpPr>
        <p:spPr>
          <a:solidFill>
            <a:srgbClr val="FFFFFF"/>
          </a:solidFill>
          <a:ln/>
        </p:spPr>
      </p:sp>
      <p:sp>
        <p:nvSpPr>
          <p:cNvPr id="94212" name="Rectangle 3">
            <a:extLst>
              <a:ext uri="{FF2B5EF4-FFF2-40B4-BE49-F238E27FC236}">
                <a16:creationId xmlns:a16="http://schemas.microsoft.com/office/drawing/2014/main" xmlns="" id="{0B04C97E-ABDD-4E10-A80D-04FFFEF72A07}"/>
              </a:ext>
            </a:extLst>
          </p:cNvPr>
          <p:cNvSpPr>
            <a:spLocks noGrp="1"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xmlns="" id="{029448DA-4C70-4642-ACBD-E8A892EEE9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E759797-A1BD-4A45-8CBF-3735C929515C}" type="slidenum">
              <a:rPr lang="en-CA" altLang="fr-FR" sz="1200"/>
              <a:pPr eaLnBrk="1" hangingPunct="1"/>
              <a:t>68</a:t>
            </a:fld>
            <a:endParaRPr lang="en-CA" altLang="fr-FR" sz="1200"/>
          </a:p>
        </p:txBody>
      </p:sp>
      <p:sp>
        <p:nvSpPr>
          <p:cNvPr id="95235" name="Rectangle 2">
            <a:extLst>
              <a:ext uri="{FF2B5EF4-FFF2-40B4-BE49-F238E27FC236}">
                <a16:creationId xmlns:a16="http://schemas.microsoft.com/office/drawing/2014/main" xmlns="" id="{92112F57-56FA-43F3-8043-3745DC0FF524}"/>
              </a:ext>
            </a:extLst>
          </p:cNvPr>
          <p:cNvSpPr>
            <a:spLocks noGrp="1" noRot="1" noChangeAspect="1" noChangeArrowheads="1" noTextEdit="1"/>
          </p:cNvSpPr>
          <p:nvPr>
            <p:ph type="sldImg"/>
          </p:nvPr>
        </p:nvSpPr>
        <p:spPr>
          <a:solidFill>
            <a:srgbClr val="FFFFFF"/>
          </a:solidFill>
          <a:ln/>
        </p:spPr>
      </p:sp>
      <p:sp>
        <p:nvSpPr>
          <p:cNvPr id="95236" name="Rectangle 3">
            <a:extLst>
              <a:ext uri="{FF2B5EF4-FFF2-40B4-BE49-F238E27FC236}">
                <a16:creationId xmlns:a16="http://schemas.microsoft.com/office/drawing/2014/main" xmlns="" id="{795EE59D-7176-4D4E-97FE-1577E7AE4F69}"/>
              </a:ext>
            </a:extLst>
          </p:cNvPr>
          <p:cNvSpPr>
            <a:spLocks noGrp="1"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xmlns="" id="{25494485-8285-4C5D-84A0-E7AEE50E9B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6A3DD74-359C-42C5-B7EE-92D16C7E7AEB}" type="slidenum">
              <a:rPr lang="en-CA" altLang="fr-FR" sz="1200"/>
              <a:pPr eaLnBrk="1" hangingPunct="1"/>
              <a:t>69</a:t>
            </a:fld>
            <a:endParaRPr lang="en-CA" altLang="fr-FR" sz="1200"/>
          </a:p>
        </p:txBody>
      </p:sp>
      <p:sp>
        <p:nvSpPr>
          <p:cNvPr id="96259" name="Rectangle 2">
            <a:extLst>
              <a:ext uri="{FF2B5EF4-FFF2-40B4-BE49-F238E27FC236}">
                <a16:creationId xmlns:a16="http://schemas.microsoft.com/office/drawing/2014/main" xmlns="" id="{9ACFE0CC-C023-4692-A985-D3BADF7DE5D6}"/>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xmlns="" id="{3935B435-1291-448C-A319-3F4862D3AD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xmlns="" id="{7947838E-C037-41CA-8DC3-1DDA4A4BD7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332BE7-5AD1-4E55-9C7D-CB7227EF3612}" type="slidenum">
              <a:rPr lang="en-CA" altLang="fr-FR" sz="1200"/>
              <a:pPr eaLnBrk="1" hangingPunct="1"/>
              <a:t>5</a:t>
            </a:fld>
            <a:endParaRPr lang="en-CA" altLang="fr-FR" sz="1200"/>
          </a:p>
        </p:txBody>
      </p:sp>
      <p:sp>
        <p:nvSpPr>
          <p:cNvPr id="55299" name="Rectangle 2">
            <a:extLst>
              <a:ext uri="{FF2B5EF4-FFF2-40B4-BE49-F238E27FC236}">
                <a16:creationId xmlns:a16="http://schemas.microsoft.com/office/drawing/2014/main" xmlns="" id="{6CECE918-9E57-4967-95A6-54EE629D8DA7}"/>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xmlns="" id="{532E6C92-F600-4738-9E22-DDA7D8209C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70</a:t>
            </a:fld>
            <a:endParaRPr lang="en-CA"/>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71</a:t>
            </a:fld>
            <a:endParaRPr lang="en-CA"/>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72</a:t>
            </a:fld>
            <a:endParaRPr lang="en-CA"/>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73</a:t>
            </a:fld>
            <a:endParaRPr lang="en-CA"/>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74</a:t>
            </a:fld>
            <a:endParaRPr lang="en-CA"/>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75</a:t>
            </a:fld>
            <a:endParaRPr lang="en-CA"/>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76</a:t>
            </a:fld>
            <a:endParaRPr lang="en-CA"/>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77</a:t>
            </a:fld>
            <a:endParaRPr lang="en-CA"/>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78</a:t>
            </a:fld>
            <a:endParaRPr lang="en-CA"/>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79</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xmlns="" id="{F96F58E0-2C1B-4F98-98BE-E4DC62D86A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28EEE27-94D6-4401-BDD3-B1DEA8748F9F}" type="slidenum">
              <a:rPr lang="en-CA" altLang="fr-FR" sz="1200"/>
              <a:pPr eaLnBrk="1" hangingPunct="1"/>
              <a:t>6</a:t>
            </a:fld>
            <a:endParaRPr lang="en-CA" altLang="fr-FR" sz="1200"/>
          </a:p>
        </p:txBody>
      </p:sp>
      <p:sp>
        <p:nvSpPr>
          <p:cNvPr id="56323" name="Rectangle 1026">
            <a:extLst>
              <a:ext uri="{FF2B5EF4-FFF2-40B4-BE49-F238E27FC236}">
                <a16:creationId xmlns:a16="http://schemas.microsoft.com/office/drawing/2014/main" xmlns="" id="{D23429CA-46D4-41AA-B453-247575641A8D}"/>
              </a:ext>
            </a:extLst>
          </p:cNvPr>
          <p:cNvSpPr>
            <a:spLocks noGrp="1" noRot="1" noChangeAspect="1" noChangeArrowheads="1" noTextEdit="1"/>
          </p:cNvSpPr>
          <p:nvPr>
            <p:ph type="sldImg"/>
          </p:nvPr>
        </p:nvSpPr>
        <p:spPr>
          <a:xfrm>
            <a:off x="1141413" y="685800"/>
            <a:ext cx="4573587" cy="3430588"/>
          </a:xfrm>
          <a:solidFill>
            <a:srgbClr val="FFFFFF"/>
          </a:solidFill>
          <a:ln/>
        </p:spPr>
      </p:sp>
      <p:sp>
        <p:nvSpPr>
          <p:cNvPr id="56324" name="Rectangle 1027">
            <a:extLst>
              <a:ext uri="{FF2B5EF4-FFF2-40B4-BE49-F238E27FC236}">
                <a16:creationId xmlns:a16="http://schemas.microsoft.com/office/drawing/2014/main" xmlns="" id="{B0722591-D870-4201-900F-EE3F5B27D52C}"/>
              </a:ext>
            </a:extLst>
          </p:cNvPr>
          <p:cNvSpPr>
            <a:spLocks noGrp="1" noChangeArrowheads="1"/>
          </p:cNvSpPr>
          <p:nvPr>
            <p:ph type="body" idx="1"/>
          </p:nvPr>
        </p:nvSpPr>
        <p:spPr>
          <a:solidFill>
            <a:srgbClr val="FFFFFF"/>
          </a:solidFill>
          <a:ln>
            <a:solidFill>
              <a:srgbClr val="000000"/>
            </a:solidFill>
          </a:ln>
        </p:spPr>
        <p:txBody>
          <a:bodyPr lIns="89794" tIns="44897" rIns="89794" bIns="44897"/>
          <a:lstStyle/>
          <a:p>
            <a:pPr eaLnBrk="1" hangingPunct="1"/>
            <a:endParaRPr lang="en-CA" altLang="fr-FR">
              <a:latin typeface="Times New Roman" panose="02020603050405020304"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80</a:t>
            </a:fld>
            <a:endParaRPr lang="en-CA"/>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81</a:t>
            </a:fld>
            <a:endParaRPr lang="en-CA"/>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82</a:t>
            </a:fld>
            <a:endParaRPr lang="en-CA"/>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83</a:t>
            </a:fld>
            <a:endParaRPr lang="en-CA"/>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84</a:t>
            </a:fld>
            <a:endParaRPr lang="en-CA"/>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u numéro de diapositive 3"/>
          <p:cNvSpPr>
            <a:spLocks noGrp="1"/>
          </p:cNvSpPr>
          <p:nvPr>
            <p:ph type="sldNum" sz="quarter" idx="10"/>
          </p:nvPr>
        </p:nvSpPr>
        <p:spPr/>
        <p:txBody>
          <a:bodyPr/>
          <a:lstStyle/>
          <a:p>
            <a:fld id="{07A35766-67AE-4A49-AE0C-9EDE9C0E56D2}" type="slidenum">
              <a:rPr lang="en-CA" smtClean="0"/>
              <a:pPr/>
              <a:t>85</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a:extLst>
              <a:ext uri="{FF2B5EF4-FFF2-40B4-BE49-F238E27FC236}">
                <a16:creationId xmlns:a16="http://schemas.microsoft.com/office/drawing/2014/main" xmlns="" id="{B5CC3B50-9DF8-4785-B06D-F9091821FDD3}"/>
              </a:ext>
            </a:extLst>
          </p:cNvPr>
          <p:cNvSpPr>
            <a:spLocks noGrp="1" noRot="1" noChangeAspect="1" noTextEdit="1"/>
          </p:cNvSpPr>
          <p:nvPr>
            <p:ph type="sldImg"/>
          </p:nvPr>
        </p:nvSpPr>
        <p:spPr>
          <a:ln/>
        </p:spPr>
      </p:sp>
      <p:sp>
        <p:nvSpPr>
          <p:cNvPr id="57347" name="Espace réservé des commentaires 2">
            <a:extLst>
              <a:ext uri="{FF2B5EF4-FFF2-40B4-BE49-F238E27FC236}">
                <a16:creationId xmlns:a16="http://schemas.microsoft.com/office/drawing/2014/main" xmlns="" id="{7CE42D16-A3D4-42D3-A0DE-374BE31B74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Times New Roman" panose="02020603050405020304" pitchFamily="18" charset="0"/>
            </a:endParaRPr>
          </a:p>
        </p:txBody>
      </p:sp>
      <p:sp>
        <p:nvSpPr>
          <p:cNvPr id="57348" name="Espace réservé du numéro de diapositive 3">
            <a:extLst>
              <a:ext uri="{FF2B5EF4-FFF2-40B4-BE49-F238E27FC236}">
                <a16:creationId xmlns:a16="http://schemas.microsoft.com/office/drawing/2014/main" xmlns="" id="{B0B1F58D-C712-4087-B747-63532E7129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CE7B5BC-37B8-4C6D-A858-A3EB8CB0C685}" type="slidenum">
              <a:rPr lang="en-CA" altLang="fr-FR" sz="1200"/>
              <a:pPr eaLnBrk="1" hangingPunct="1"/>
              <a:t>7</a:t>
            </a:fld>
            <a:endParaRPr lang="en-CA" altLang="fr-F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xmlns="" id="{067ACF7E-A027-46A4-9AF7-F2B77DE0F4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845AE34-06FB-46B6-A812-E7CD8F35742B}" type="slidenum">
              <a:rPr lang="en-CA" altLang="fr-FR" sz="1200"/>
              <a:pPr eaLnBrk="1" hangingPunct="1"/>
              <a:t>8</a:t>
            </a:fld>
            <a:endParaRPr lang="en-CA" altLang="fr-FR" sz="1200"/>
          </a:p>
        </p:txBody>
      </p:sp>
      <p:sp>
        <p:nvSpPr>
          <p:cNvPr id="58371" name="Rectangle 2">
            <a:extLst>
              <a:ext uri="{FF2B5EF4-FFF2-40B4-BE49-F238E27FC236}">
                <a16:creationId xmlns:a16="http://schemas.microsoft.com/office/drawing/2014/main" xmlns="" id="{D52CE971-B196-42D8-A995-7053B4BA0B4D}"/>
              </a:ext>
            </a:extLst>
          </p:cNvPr>
          <p:cNvSpPr>
            <a:spLocks noGrp="1" noRot="1" noChangeAspect="1" noChangeArrowheads="1" noTextEdit="1"/>
          </p:cNvSpPr>
          <p:nvPr>
            <p:ph type="sldImg"/>
          </p:nvPr>
        </p:nvSpPr>
        <p:spPr>
          <a:solidFill>
            <a:srgbClr val="FFFFFF"/>
          </a:solidFill>
          <a:ln/>
        </p:spPr>
      </p:sp>
      <p:sp>
        <p:nvSpPr>
          <p:cNvPr id="58372" name="Rectangle 3">
            <a:extLst>
              <a:ext uri="{FF2B5EF4-FFF2-40B4-BE49-F238E27FC236}">
                <a16:creationId xmlns:a16="http://schemas.microsoft.com/office/drawing/2014/main" xmlns="" id="{3ACAB61D-5618-489F-B160-FBA3300C8A2C}"/>
              </a:ext>
            </a:extLst>
          </p:cNvPr>
          <p:cNvSpPr>
            <a:spLocks noGrp="1"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xmlns="" id="{43820998-38B4-4E68-8FA9-D8168B6684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AAAEF9C-9E95-4621-ABB0-126F32C57D36}" type="slidenum">
              <a:rPr lang="en-CA" altLang="fr-FR" sz="1200"/>
              <a:pPr eaLnBrk="1" hangingPunct="1"/>
              <a:t>9</a:t>
            </a:fld>
            <a:endParaRPr lang="en-CA" altLang="fr-FR" sz="1200"/>
          </a:p>
        </p:txBody>
      </p:sp>
      <p:sp>
        <p:nvSpPr>
          <p:cNvPr id="59395" name="Rectangle 2">
            <a:extLst>
              <a:ext uri="{FF2B5EF4-FFF2-40B4-BE49-F238E27FC236}">
                <a16:creationId xmlns:a16="http://schemas.microsoft.com/office/drawing/2014/main" xmlns="" id="{E09B5031-5D76-4A5B-A637-A5E265633532}"/>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xmlns="" id="{C461EB4F-7D97-45C2-9141-E962FF1555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 Martin Parrot inc.</a:t>
            </a:r>
          </a:p>
        </p:txBody>
      </p:sp>
      <p:sp>
        <p:nvSpPr>
          <p:cNvPr id="6" name="Slide Number Placeholder 5"/>
          <p:cNvSpPr>
            <a:spLocks noGrp="1"/>
          </p:cNvSpPr>
          <p:nvPr>
            <p:ph type="sldNum" sz="quarter" idx="12"/>
          </p:nvPr>
        </p:nvSpPr>
        <p:spPr/>
        <p:txBody>
          <a:bodyPr/>
          <a:lstStyle/>
          <a:p>
            <a:fld id="{A67491A3-0069-41B6-AAEC-7EF6DAAA375E}" type="slidenum">
              <a:rPr lang="en-US" altLang="fr-FR" smtClean="0"/>
              <a:pPr/>
              <a:t>‹#›</a:t>
            </a:fld>
            <a:endParaRPr lang="en-US" altLang="fr-FR"/>
          </a:p>
        </p:txBody>
      </p:sp>
    </p:spTree>
    <p:extLst>
      <p:ext uri="{BB962C8B-B14F-4D97-AF65-F5344CB8AC3E}">
        <p14:creationId xmlns:p14="http://schemas.microsoft.com/office/powerpoint/2010/main" val="720918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 Martin Parrot inc.</a:t>
            </a:r>
          </a:p>
        </p:txBody>
      </p:sp>
      <p:sp>
        <p:nvSpPr>
          <p:cNvPr id="7" name="Slide Number Placeholder 6"/>
          <p:cNvSpPr>
            <a:spLocks noGrp="1"/>
          </p:cNvSpPr>
          <p:nvPr>
            <p:ph type="sldNum" sz="quarter" idx="12"/>
          </p:nvPr>
        </p:nvSpPr>
        <p:spPr/>
        <p:txBody>
          <a:bodyPr/>
          <a:lstStyle/>
          <a:p>
            <a:fld id="{21F37BC8-0267-42C6-8C64-7F030469AFF3}" type="slidenum">
              <a:rPr lang="en-US" altLang="fr-FR" smtClean="0"/>
              <a:pPr/>
              <a:t>‹#›</a:t>
            </a:fld>
            <a:endParaRPr lang="en-US" altLang="fr-FR"/>
          </a:p>
        </p:txBody>
      </p:sp>
    </p:spTree>
    <p:extLst>
      <p:ext uri="{BB962C8B-B14F-4D97-AF65-F5344CB8AC3E}">
        <p14:creationId xmlns:p14="http://schemas.microsoft.com/office/powerpoint/2010/main" val="1999769290"/>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 Martin Parrot inc.</a:t>
            </a:r>
          </a:p>
        </p:txBody>
      </p:sp>
      <p:sp>
        <p:nvSpPr>
          <p:cNvPr id="6" name="Slide Number Placeholder 5"/>
          <p:cNvSpPr>
            <a:spLocks noGrp="1"/>
          </p:cNvSpPr>
          <p:nvPr>
            <p:ph type="sldNum" sz="quarter" idx="12"/>
          </p:nvPr>
        </p:nvSpPr>
        <p:spPr/>
        <p:txBody>
          <a:bodyPr/>
          <a:lstStyle/>
          <a:p>
            <a:fld id="{21F37BC8-0267-42C6-8C64-7F030469AFF3}" type="slidenum">
              <a:rPr lang="en-US" altLang="fr-FR" smtClean="0"/>
              <a:pPr/>
              <a:t>‹#›</a:t>
            </a:fld>
            <a:endParaRPr lang="en-US" altLang="fr-FR"/>
          </a:p>
        </p:txBody>
      </p:sp>
    </p:spTree>
    <p:extLst>
      <p:ext uri="{BB962C8B-B14F-4D97-AF65-F5344CB8AC3E}">
        <p14:creationId xmlns:p14="http://schemas.microsoft.com/office/powerpoint/2010/main" val="1586235949"/>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Modifier les styles du texte du masque</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 Martin Parrot inc.</a:t>
            </a:r>
          </a:p>
        </p:txBody>
      </p:sp>
      <p:sp>
        <p:nvSpPr>
          <p:cNvPr id="6" name="Slide Number Placeholder 5"/>
          <p:cNvSpPr>
            <a:spLocks noGrp="1"/>
          </p:cNvSpPr>
          <p:nvPr>
            <p:ph type="sldNum" sz="quarter" idx="12"/>
          </p:nvPr>
        </p:nvSpPr>
        <p:spPr/>
        <p:txBody>
          <a:bodyPr/>
          <a:lstStyle/>
          <a:p>
            <a:fld id="{21F37BC8-0267-42C6-8C64-7F030469AFF3}" type="slidenum">
              <a:rPr lang="en-US" altLang="fr-FR" smtClean="0"/>
              <a:pPr/>
              <a:t>‹#›</a:t>
            </a:fld>
            <a:endParaRPr lang="en-US" altLang="fr-F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824647405"/>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 Martin Parrot inc.</a:t>
            </a:r>
          </a:p>
        </p:txBody>
      </p:sp>
      <p:sp>
        <p:nvSpPr>
          <p:cNvPr id="6" name="Slide Number Placeholder 5"/>
          <p:cNvSpPr>
            <a:spLocks noGrp="1"/>
          </p:cNvSpPr>
          <p:nvPr>
            <p:ph type="sldNum" sz="quarter" idx="12"/>
          </p:nvPr>
        </p:nvSpPr>
        <p:spPr/>
        <p:txBody>
          <a:bodyPr/>
          <a:lstStyle/>
          <a:p>
            <a:fld id="{21F37BC8-0267-42C6-8C64-7F030469AFF3}" type="slidenum">
              <a:rPr lang="en-US" altLang="fr-FR" smtClean="0"/>
              <a:pPr/>
              <a:t>‹#›</a:t>
            </a:fld>
            <a:endParaRPr lang="en-US" altLang="fr-FR"/>
          </a:p>
        </p:txBody>
      </p:sp>
    </p:spTree>
    <p:extLst>
      <p:ext uri="{BB962C8B-B14F-4D97-AF65-F5344CB8AC3E}">
        <p14:creationId xmlns:p14="http://schemas.microsoft.com/office/powerpoint/2010/main" val="1778690339"/>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p>
        </p:txBody>
      </p:sp>
      <p:sp>
        <p:nvSpPr>
          <p:cNvPr id="4" name="Footer Placeholder 4"/>
          <p:cNvSpPr>
            <a:spLocks noGrp="1"/>
          </p:cNvSpPr>
          <p:nvPr>
            <p:ph type="ftr" sz="quarter" idx="11"/>
          </p:nvPr>
        </p:nvSpPr>
        <p:spPr/>
        <p:txBody>
          <a:bodyPr/>
          <a:lstStyle/>
          <a:p>
            <a:pPr>
              <a:defRPr/>
            </a:pPr>
            <a:r>
              <a:rPr lang="en-US"/>
              <a:t>© Martin Parrot inc.</a:t>
            </a:r>
          </a:p>
        </p:txBody>
      </p:sp>
      <p:sp>
        <p:nvSpPr>
          <p:cNvPr id="6" name="Slide Number Placeholder 5"/>
          <p:cNvSpPr>
            <a:spLocks noGrp="1"/>
          </p:cNvSpPr>
          <p:nvPr>
            <p:ph type="sldNum" sz="quarter" idx="12"/>
          </p:nvPr>
        </p:nvSpPr>
        <p:spPr/>
        <p:txBody>
          <a:bodyPr/>
          <a:lstStyle/>
          <a:p>
            <a:fld id="{21F37BC8-0267-42C6-8C64-7F030469AFF3}" type="slidenum">
              <a:rPr lang="en-US" altLang="fr-FR" smtClean="0"/>
              <a:pPr/>
              <a:t>‹#›</a:t>
            </a:fld>
            <a:endParaRPr lang="en-US" altLang="fr-FR"/>
          </a:p>
        </p:txBody>
      </p:sp>
    </p:spTree>
    <p:extLst>
      <p:ext uri="{BB962C8B-B14F-4D97-AF65-F5344CB8AC3E}">
        <p14:creationId xmlns:p14="http://schemas.microsoft.com/office/powerpoint/2010/main" val="1981840653"/>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p>
        </p:txBody>
      </p:sp>
      <p:sp>
        <p:nvSpPr>
          <p:cNvPr id="4" name="Footer Placeholder 4"/>
          <p:cNvSpPr>
            <a:spLocks noGrp="1"/>
          </p:cNvSpPr>
          <p:nvPr>
            <p:ph type="ftr" sz="quarter" idx="11"/>
          </p:nvPr>
        </p:nvSpPr>
        <p:spPr/>
        <p:txBody>
          <a:bodyPr/>
          <a:lstStyle/>
          <a:p>
            <a:pPr>
              <a:defRPr/>
            </a:pPr>
            <a:r>
              <a:rPr lang="en-US"/>
              <a:t>© Martin Parrot inc.</a:t>
            </a:r>
          </a:p>
        </p:txBody>
      </p:sp>
      <p:sp>
        <p:nvSpPr>
          <p:cNvPr id="6" name="Slide Number Placeholder 5"/>
          <p:cNvSpPr>
            <a:spLocks noGrp="1"/>
          </p:cNvSpPr>
          <p:nvPr>
            <p:ph type="sldNum" sz="quarter" idx="12"/>
          </p:nvPr>
        </p:nvSpPr>
        <p:spPr/>
        <p:txBody>
          <a:bodyPr/>
          <a:lstStyle/>
          <a:p>
            <a:fld id="{21F37BC8-0267-42C6-8C64-7F030469AFF3}" type="slidenum">
              <a:rPr lang="en-US" altLang="fr-FR" smtClean="0"/>
              <a:pPr/>
              <a:t>‹#›</a:t>
            </a:fld>
            <a:endParaRPr lang="en-US" altLang="fr-FR"/>
          </a:p>
        </p:txBody>
      </p:sp>
    </p:spTree>
    <p:extLst>
      <p:ext uri="{BB962C8B-B14F-4D97-AF65-F5344CB8AC3E}">
        <p14:creationId xmlns:p14="http://schemas.microsoft.com/office/powerpoint/2010/main" val="1802503868"/>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 Martin Parrot inc.</a:t>
            </a:r>
          </a:p>
        </p:txBody>
      </p:sp>
      <p:sp>
        <p:nvSpPr>
          <p:cNvPr id="6" name="Slide Number Placeholder 5"/>
          <p:cNvSpPr>
            <a:spLocks noGrp="1"/>
          </p:cNvSpPr>
          <p:nvPr>
            <p:ph type="sldNum" sz="quarter" idx="12"/>
          </p:nvPr>
        </p:nvSpPr>
        <p:spPr/>
        <p:txBody>
          <a:bodyPr/>
          <a:lstStyle/>
          <a:p>
            <a:fld id="{12E1A32C-AA20-4292-B71A-E2F8B8A315AA}" type="slidenum">
              <a:rPr lang="en-US" altLang="fr-FR" smtClean="0"/>
              <a:pPr/>
              <a:t>‹#›</a:t>
            </a:fld>
            <a:endParaRPr lang="en-US" altLang="fr-FR"/>
          </a:p>
        </p:txBody>
      </p:sp>
    </p:spTree>
    <p:extLst>
      <p:ext uri="{BB962C8B-B14F-4D97-AF65-F5344CB8AC3E}">
        <p14:creationId xmlns:p14="http://schemas.microsoft.com/office/powerpoint/2010/main" val="1858326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 Martin Parrot inc.</a:t>
            </a:r>
          </a:p>
        </p:txBody>
      </p:sp>
      <p:sp>
        <p:nvSpPr>
          <p:cNvPr id="6" name="Slide Number Placeholder 5"/>
          <p:cNvSpPr>
            <a:spLocks noGrp="1"/>
          </p:cNvSpPr>
          <p:nvPr>
            <p:ph type="sldNum" sz="quarter" idx="12"/>
          </p:nvPr>
        </p:nvSpPr>
        <p:spPr/>
        <p:txBody>
          <a:bodyPr/>
          <a:lstStyle/>
          <a:p>
            <a:fld id="{6CD9DFD2-049B-4BF5-8438-0DA29D9EE825}" type="slidenum">
              <a:rPr lang="en-US" altLang="fr-FR" smtClean="0"/>
              <a:pPr/>
              <a:t>‹#›</a:t>
            </a:fld>
            <a:endParaRPr lang="en-US" altLang="fr-FR"/>
          </a:p>
        </p:txBody>
      </p:sp>
    </p:spTree>
    <p:extLst>
      <p:ext uri="{BB962C8B-B14F-4D97-AF65-F5344CB8AC3E}">
        <p14:creationId xmlns:p14="http://schemas.microsoft.com/office/powerpoint/2010/main" val="142265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a:t>Cliquez pour modifier le style du titre</a:t>
            </a:r>
            <a:endParaRPr lang="en-CA"/>
          </a:p>
        </p:txBody>
      </p:sp>
      <p:sp>
        <p:nvSpPr>
          <p:cNvPr id="3" name="Espace réservé du tableau 2"/>
          <p:cNvSpPr>
            <a:spLocks noGrp="1"/>
          </p:cNvSpPr>
          <p:nvPr>
            <p:ph type="tbl" idx="1"/>
          </p:nvPr>
        </p:nvSpPr>
        <p:spPr>
          <a:xfrm>
            <a:off x="685800" y="1981200"/>
            <a:ext cx="7772400" cy="4114800"/>
          </a:xfrm>
        </p:spPr>
        <p:txBody>
          <a:bodyPr/>
          <a:lstStyle/>
          <a:p>
            <a:pPr lvl="0"/>
            <a:endParaRPr lang="en-CA" noProof="0"/>
          </a:p>
        </p:txBody>
      </p:sp>
      <p:sp>
        <p:nvSpPr>
          <p:cNvPr id="4" name="Espace réservé de la date 3">
            <a:extLst>
              <a:ext uri="{FF2B5EF4-FFF2-40B4-BE49-F238E27FC236}">
                <a16:creationId xmlns:a16="http://schemas.microsoft.com/office/drawing/2014/main" xmlns="" id="{5CAD2BAA-CBED-4893-ABFE-0BCB173B93A1}"/>
              </a:ext>
            </a:extLst>
          </p:cNvPr>
          <p:cNvSpPr>
            <a:spLocks noGrp="1"/>
          </p:cNvSpPr>
          <p:nvPr>
            <p:ph type="dt" sz="half" idx="10"/>
          </p:nvPr>
        </p:nvSpPr>
        <p:spPr>
          <a:xfrm>
            <a:off x="685800" y="6248400"/>
            <a:ext cx="1905000" cy="457200"/>
          </a:xfrm>
        </p:spPr>
        <p:txBody>
          <a:bodyPr/>
          <a:lstStyle>
            <a:lvl1pPr>
              <a:defRPr/>
            </a:lvl1pPr>
          </a:lstStyle>
          <a:p>
            <a:pPr>
              <a:defRPr/>
            </a:pPr>
            <a:endParaRPr lang="fr-FR"/>
          </a:p>
        </p:txBody>
      </p:sp>
      <p:sp>
        <p:nvSpPr>
          <p:cNvPr id="5" name="Espace réservé du pied de page 4">
            <a:extLst>
              <a:ext uri="{FF2B5EF4-FFF2-40B4-BE49-F238E27FC236}">
                <a16:creationId xmlns:a16="http://schemas.microsoft.com/office/drawing/2014/main" xmlns="" id="{2DBE1A1A-8E12-4A30-AEDE-24FAF12CA3FC}"/>
              </a:ext>
            </a:extLst>
          </p:cNvPr>
          <p:cNvSpPr>
            <a:spLocks noGrp="1"/>
          </p:cNvSpPr>
          <p:nvPr>
            <p:ph type="ftr" sz="quarter" idx="11"/>
          </p:nvPr>
        </p:nvSpPr>
        <p:spPr>
          <a:xfrm>
            <a:off x="3124200" y="6248400"/>
            <a:ext cx="2895600" cy="457200"/>
          </a:xfrm>
        </p:spPr>
        <p:txBody>
          <a:bodyPr/>
          <a:lstStyle>
            <a:lvl1pPr>
              <a:defRPr/>
            </a:lvl1pPr>
          </a:lstStyle>
          <a:p>
            <a:pPr>
              <a:defRPr/>
            </a:pPr>
            <a:r>
              <a:rPr lang="fr-FR"/>
              <a:t>© Martin Parrot inc.</a:t>
            </a:r>
          </a:p>
        </p:txBody>
      </p:sp>
      <p:sp>
        <p:nvSpPr>
          <p:cNvPr id="6" name="Espace réservé du numéro de diapositive 5">
            <a:extLst>
              <a:ext uri="{FF2B5EF4-FFF2-40B4-BE49-F238E27FC236}">
                <a16:creationId xmlns:a16="http://schemas.microsoft.com/office/drawing/2014/main" xmlns="" id="{101A2C75-479E-4F66-BC30-E461DFD403AE}"/>
              </a:ext>
            </a:extLst>
          </p:cNvPr>
          <p:cNvSpPr>
            <a:spLocks noGrp="1"/>
          </p:cNvSpPr>
          <p:nvPr>
            <p:ph type="sldNum" sz="quarter" idx="12"/>
          </p:nvPr>
        </p:nvSpPr>
        <p:spPr>
          <a:xfrm>
            <a:off x="6553200" y="6248400"/>
            <a:ext cx="1905000" cy="457200"/>
          </a:xfrm>
        </p:spPr>
        <p:txBody>
          <a:bodyPr/>
          <a:lstStyle>
            <a:lvl1pPr>
              <a:defRPr/>
            </a:lvl1pPr>
          </a:lstStyle>
          <a:p>
            <a:fld id="{D226B267-5789-4823-9802-41D830C3799B}" type="slidenum">
              <a:rPr lang="fr-FR" altLang="fr-FR"/>
              <a:pPr/>
              <a:t>‹#›</a:t>
            </a:fld>
            <a:endParaRPr lang="fr-FR" altLang="fr-FR"/>
          </a:p>
        </p:txBody>
      </p:sp>
    </p:spTree>
    <p:extLst>
      <p:ext uri="{BB962C8B-B14F-4D97-AF65-F5344CB8AC3E}">
        <p14:creationId xmlns:p14="http://schemas.microsoft.com/office/powerpoint/2010/main" val="500776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 Martin Parrot inc.</a:t>
            </a:r>
          </a:p>
        </p:txBody>
      </p:sp>
      <p:sp>
        <p:nvSpPr>
          <p:cNvPr id="6" name="Slide Number Placeholder 5"/>
          <p:cNvSpPr>
            <a:spLocks noGrp="1"/>
          </p:cNvSpPr>
          <p:nvPr>
            <p:ph type="sldNum" sz="quarter" idx="12"/>
          </p:nvPr>
        </p:nvSpPr>
        <p:spPr/>
        <p:txBody>
          <a:bodyPr/>
          <a:lstStyle/>
          <a:p>
            <a:fld id="{215B6823-2357-40ED-BD76-B1EEA2C462D6}" type="slidenum">
              <a:rPr lang="en-US" altLang="fr-FR" smtClean="0"/>
              <a:pPr/>
              <a:t>‹#›</a:t>
            </a:fld>
            <a:endParaRPr lang="en-US" altLang="fr-FR"/>
          </a:p>
        </p:txBody>
      </p:sp>
    </p:spTree>
    <p:extLst>
      <p:ext uri="{BB962C8B-B14F-4D97-AF65-F5344CB8AC3E}">
        <p14:creationId xmlns:p14="http://schemas.microsoft.com/office/powerpoint/2010/main" val="1432647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 Martin Parrot inc.</a:t>
            </a:r>
          </a:p>
        </p:txBody>
      </p:sp>
      <p:sp>
        <p:nvSpPr>
          <p:cNvPr id="6" name="Slide Number Placeholder 5"/>
          <p:cNvSpPr>
            <a:spLocks noGrp="1"/>
          </p:cNvSpPr>
          <p:nvPr>
            <p:ph type="sldNum" sz="quarter" idx="12"/>
          </p:nvPr>
        </p:nvSpPr>
        <p:spPr/>
        <p:txBody>
          <a:bodyPr/>
          <a:lstStyle/>
          <a:p>
            <a:fld id="{22769C60-9DD6-4C40-81DB-5F4E3C40EEAA}" type="slidenum">
              <a:rPr lang="en-US" altLang="fr-FR" smtClean="0"/>
              <a:pPr/>
              <a:t>‹#›</a:t>
            </a:fld>
            <a:endParaRPr lang="en-US" altLang="fr-FR"/>
          </a:p>
        </p:txBody>
      </p:sp>
    </p:spTree>
    <p:extLst>
      <p:ext uri="{BB962C8B-B14F-4D97-AF65-F5344CB8AC3E}">
        <p14:creationId xmlns:p14="http://schemas.microsoft.com/office/powerpoint/2010/main" val="1395551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 Martin Parrot inc.</a:t>
            </a:r>
          </a:p>
        </p:txBody>
      </p:sp>
      <p:sp>
        <p:nvSpPr>
          <p:cNvPr id="7" name="Slide Number Placeholder 6"/>
          <p:cNvSpPr>
            <a:spLocks noGrp="1"/>
          </p:cNvSpPr>
          <p:nvPr>
            <p:ph type="sldNum" sz="quarter" idx="12"/>
          </p:nvPr>
        </p:nvSpPr>
        <p:spPr/>
        <p:txBody>
          <a:bodyPr/>
          <a:lstStyle/>
          <a:p>
            <a:fld id="{100BB6AF-5E6B-4855-A6A3-BC63EC491E6C}" type="slidenum">
              <a:rPr lang="en-US" altLang="fr-FR" smtClean="0"/>
              <a:pPr/>
              <a:t>‹#›</a:t>
            </a:fld>
            <a:endParaRPr lang="en-US" altLang="fr-FR"/>
          </a:p>
        </p:txBody>
      </p:sp>
    </p:spTree>
    <p:extLst>
      <p:ext uri="{BB962C8B-B14F-4D97-AF65-F5344CB8AC3E}">
        <p14:creationId xmlns:p14="http://schemas.microsoft.com/office/powerpoint/2010/main" val="2942103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 Martin Parrot inc.</a:t>
            </a:r>
          </a:p>
        </p:txBody>
      </p:sp>
      <p:sp>
        <p:nvSpPr>
          <p:cNvPr id="9" name="Slide Number Placeholder 8"/>
          <p:cNvSpPr>
            <a:spLocks noGrp="1"/>
          </p:cNvSpPr>
          <p:nvPr>
            <p:ph type="sldNum" sz="quarter" idx="12"/>
          </p:nvPr>
        </p:nvSpPr>
        <p:spPr/>
        <p:txBody>
          <a:bodyPr/>
          <a:lstStyle/>
          <a:p>
            <a:fld id="{3C188FA2-803F-418D-AFF4-93E9AEECCB2A}" type="slidenum">
              <a:rPr lang="en-US" altLang="fr-FR" smtClean="0"/>
              <a:pPr/>
              <a:t>‹#›</a:t>
            </a:fld>
            <a:endParaRPr lang="en-US" altLang="fr-FR"/>
          </a:p>
        </p:txBody>
      </p:sp>
    </p:spTree>
    <p:extLst>
      <p:ext uri="{BB962C8B-B14F-4D97-AF65-F5344CB8AC3E}">
        <p14:creationId xmlns:p14="http://schemas.microsoft.com/office/powerpoint/2010/main" val="943513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pPr>
              <a:defRPr/>
            </a:pPr>
            <a:endParaRPr lang="en-US"/>
          </a:p>
        </p:txBody>
      </p:sp>
      <p:sp>
        <p:nvSpPr>
          <p:cNvPr id="5" name="Footer Placeholder 3"/>
          <p:cNvSpPr>
            <a:spLocks noGrp="1"/>
          </p:cNvSpPr>
          <p:nvPr>
            <p:ph type="ftr" sz="quarter" idx="11"/>
          </p:nvPr>
        </p:nvSpPr>
        <p:spPr/>
        <p:txBody>
          <a:bodyPr/>
          <a:lstStyle/>
          <a:p>
            <a:pPr>
              <a:defRPr/>
            </a:pPr>
            <a:r>
              <a:rPr lang="en-US"/>
              <a:t>© Martin Parrot inc.</a:t>
            </a:r>
          </a:p>
        </p:txBody>
      </p:sp>
      <p:sp>
        <p:nvSpPr>
          <p:cNvPr id="6" name="Slide Number Placeholder 4"/>
          <p:cNvSpPr>
            <a:spLocks noGrp="1"/>
          </p:cNvSpPr>
          <p:nvPr>
            <p:ph type="sldNum" sz="quarter" idx="12"/>
          </p:nvPr>
        </p:nvSpPr>
        <p:spPr/>
        <p:txBody>
          <a:bodyPr/>
          <a:lstStyle/>
          <a:p>
            <a:fld id="{26CBBC8E-C317-4B61-B89D-46ED138C70DA}" type="slidenum">
              <a:rPr lang="en-US" altLang="fr-FR" smtClean="0"/>
              <a:pPr/>
              <a:t>‹#›</a:t>
            </a:fld>
            <a:endParaRPr lang="en-US" altLang="fr-FR"/>
          </a:p>
        </p:txBody>
      </p:sp>
    </p:spTree>
    <p:extLst>
      <p:ext uri="{BB962C8B-B14F-4D97-AF65-F5344CB8AC3E}">
        <p14:creationId xmlns:p14="http://schemas.microsoft.com/office/powerpoint/2010/main" val="2864058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a:p>
        </p:txBody>
      </p:sp>
      <p:sp>
        <p:nvSpPr>
          <p:cNvPr id="5" name="Footer Placeholder 2"/>
          <p:cNvSpPr>
            <a:spLocks noGrp="1"/>
          </p:cNvSpPr>
          <p:nvPr>
            <p:ph type="ftr" sz="quarter" idx="11"/>
          </p:nvPr>
        </p:nvSpPr>
        <p:spPr/>
        <p:txBody>
          <a:bodyPr/>
          <a:lstStyle/>
          <a:p>
            <a:pPr>
              <a:defRPr/>
            </a:pPr>
            <a:r>
              <a:rPr lang="en-US"/>
              <a:t>© Martin Parrot inc.</a:t>
            </a:r>
          </a:p>
        </p:txBody>
      </p:sp>
      <p:sp>
        <p:nvSpPr>
          <p:cNvPr id="6" name="Slide Number Placeholder 3"/>
          <p:cNvSpPr>
            <a:spLocks noGrp="1"/>
          </p:cNvSpPr>
          <p:nvPr>
            <p:ph type="sldNum" sz="quarter" idx="12"/>
          </p:nvPr>
        </p:nvSpPr>
        <p:spPr/>
        <p:txBody>
          <a:bodyPr/>
          <a:lstStyle/>
          <a:p>
            <a:fld id="{AD143D9E-0D16-47E8-B658-51F8A697B96B}" type="slidenum">
              <a:rPr lang="en-US" altLang="fr-FR" smtClean="0"/>
              <a:pPr/>
              <a:t>‹#›</a:t>
            </a:fld>
            <a:endParaRPr lang="en-US" altLang="fr-FR"/>
          </a:p>
        </p:txBody>
      </p:sp>
    </p:spTree>
    <p:extLst>
      <p:ext uri="{BB962C8B-B14F-4D97-AF65-F5344CB8AC3E}">
        <p14:creationId xmlns:p14="http://schemas.microsoft.com/office/powerpoint/2010/main" val="4290837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7" name="Date Placeholder 4"/>
          <p:cNvSpPr>
            <a:spLocks noGrp="1"/>
          </p:cNvSpPr>
          <p:nvPr>
            <p:ph type="dt" sz="half" idx="10"/>
          </p:nvPr>
        </p:nvSpPr>
        <p:spPr/>
        <p:txBody>
          <a:bodyPr/>
          <a:lstStyle/>
          <a:p>
            <a:pPr>
              <a:defRPr/>
            </a:pPr>
            <a:endParaRPr lang="en-US"/>
          </a:p>
        </p:txBody>
      </p:sp>
      <p:sp>
        <p:nvSpPr>
          <p:cNvPr id="5" name="Footer Placeholder 5"/>
          <p:cNvSpPr>
            <a:spLocks noGrp="1"/>
          </p:cNvSpPr>
          <p:nvPr>
            <p:ph type="ftr" sz="quarter" idx="11"/>
          </p:nvPr>
        </p:nvSpPr>
        <p:spPr/>
        <p:txBody>
          <a:bodyPr/>
          <a:lstStyle/>
          <a:p>
            <a:pPr>
              <a:defRPr/>
            </a:pPr>
            <a:r>
              <a:rPr lang="en-US"/>
              <a:t>© Martin Parrot inc.</a:t>
            </a:r>
          </a:p>
        </p:txBody>
      </p:sp>
      <p:sp>
        <p:nvSpPr>
          <p:cNvPr id="6" name="Slide Number Placeholder 6"/>
          <p:cNvSpPr>
            <a:spLocks noGrp="1"/>
          </p:cNvSpPr>
          <p:nvPr>
            <p:ph type="sldNum" sz="quarter" idx="12"/>
          </p:nvPr>
        </p:nvSpPr>
        <p:spPr/>
        <p:txBody>
          <a:bodyPr/>
          <a:lstStyle/>
          <a:p>
            <a:fld id="{E223AC91-3ACD-41D1-A3B3-AAE1FBED674B}" type="slidenum">
              <a:rPr lang="en-US" altLang="fr-FR" smtClean="0"/>
              <a:pPr/>
              <a:t>‹#›</a:t>
            </a:fld>
            <a:endParaRPr lang="en-US" altLang="fr-FR"/>
          </a:p>
        </p:txBody>
      </p:sp>
    </p:spTree>
    <p:extLst>
      <p:ext uri="{BB962C8B-B14F-4D97-AF65-F5344CB8AC3E}">
        <p14:creationId xmlns:p14="http://schemas.microsoft.com/office/powerpoint/2010/main" val="58461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 Martin Parrot inc.</a:t>
            </a:r>
          </a:p>
        </p:txBody>
      </p:sp>
      <p:sp>
        <p:nvSpPr>
          <p:cNvPr id="7" name="Slide Number Placeholder 6"/>
          <p:cNvSpPr>
            <a:spLocks noGrp="1"/>
          </p:cNvSpPr>
          <p:nvPr>
            <p:ph type="sldNum" sz="quarter" idx="12"/>
          </p:nvPr>
        </p:nvSpPr>
        <p:spPr/>
        <p:txBody>
          <a:bodyPr/>
          <a:lstStyle/>
          <a:p>
            <a:fld id="{F3DB494D-CA63-4FDC-86EB-17898E8F6C85}" type="slidenum">
              <a:rPr lang="en-US" altLang="fr-FR" smtClean="0"/>
              <a:pPr/>
              <a:t>‹#›</a:t>
            </a:fld>
            <a:endParaRPr lang="en-US" altLang="fr-FR"/>
          </a:p>
        </p:txBody>
      </p:sp>
    </p:spTree>
    <p:extLst>
      <p:ext uri="{BB962C8B-B14F-4D97-AF65-F5344CB8AC3E}">
        <p14:creationId xmlns:p14="http://schemas.microsoft.com/office/powerpoint/2010/main" val="158175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r>
              <a:rPr lang="en-US"/>
              <a:t>© Martin Parrot inc.</a:t>
            </a: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21F37BC8-0267-42C6-8C64-7F030469AFF3}" type="slidenum">
              <a:rPr lang="en-US" altLang="fr-FR" smtClean="0"/>
              <a:pPr/>
              <a:t>‹#›</a:t>
            </a:fld>
            <a:endParaRPr lang="en-US" altLang="fr-FR"/>
          </a:p>
        </p:txBody>
      </p:sp>
    </p:spTree>
    <p:extLst>
      <p:ext uri="{BB962C8B-B14F-4D97-AF65-F5344CB8AC3E}">
        <p14:creationId xmlns:p14="http://schemas.microsoft.com/office/powerpoint/2010/main" val="1335692340"/>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Lst>
  <p:hf sldNum="0" hd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w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vmlDrawing" Target="../drawings/vmlDrawing4.vml"/><Relationship Id="rId5" Type="http://schemas.openxmlformats.org/officeDocument/2006/relationships/image" Target="../media/image6.emf"/><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8.emf"/><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0.e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9.emf"/><Relationship Id="rId4"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image" Target="../media/image12.png"/><Relationship Id="rId4" Type="http://schemas.openxmlformats.org/officeDocument/2006/relationships/oleObject" Target="../embeddings/oleObject8.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wmf"/><Relationship Id="rId4" Type="http://schemas.openxmlformats.org/officeDocument/2006/relationships/oleObject" Target="../embeddings/oleObject2.bin"/></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2">
            <a:extLst>
              <a:ext uri="{FF2B5EF4-FFF2-40B4-BE49-F238E27FC236}">
                <a16:creationId xmlns:a16="http://schemas.microsoft.com/office/drawing/2014/main" xmlns="" id="{B731CF18-56C5-4DF6-A7DD-391774C6C8DF}"/>
              </a:ext>
            </a:extLst>
          </p:cNvPr>
          <p:cNvSpPr>
            <a:spLocks noGrp="1"/>
          </p:cNvSpPr>
          <p:nvPr>
            <p:ph type="ctrTitle"/>
          </p:nvPr>
        </p:nvSpPr>
        <p:spPr>
          <a:xfrm>
            <a:off x="985838" y="917587"/>
            <a:ext cx="6501572" cy="2447913"/>
          </a:xfrm>
        </p:spPr>
        <p:txBody>
          <a:bodyPr/>
          <a:lstStyle/>
          <a:p>
            <a:r>
              <a:rPr lang="fr-CA" altLang="fr-FR" dirty="0"/>
              <a:t>Value engineering</a:t>
            </a:r>
            <a:endParaRPr lang="en-CA" altLang="fr-FR" dirty="0"/>
          </a:p>
        </p:txBody>
      </p:sp>
      <p:sp>
        <p:nvSpPr>
          <p:cNvPr id="10243" name="Espace réservé du contenu 3">
            <a:extLst>
              <a:ext uri="{FF2B5EF4-FFF2-40B4-BE49-F238E27FC236}">
                <a16:creationId xmlns:a16="http://schemas.microsoft.com/office/drawing/2014/main" xmlns="" id="{18028A8B-6D7A-4287-9608-99D8CFD09807}"/>
              </a:ext>
            </a:extLst>
          </p:cNvPr>
          <p:cNvSpPr>
            <a:spLocks noGrp="1"/>
          </p:cNvSpPr>
          <p:nvPr>
            <p:ph type="subTitle" idx="1"/>
          </p:nvPr>
        </p:nvSpPr>
        <p:spPr>
          <a:xfrm>
            <a:off x="1763713" y="3492500"/>
            <a:ext cx="7024687" cy="1752600"/>
          </a:xfrm>
        </p:spPr>
        <p:txBody>
          <a:bodyPr/>
          <a:lstStyle/>
          <a:p>
            <a:r>
              <a:rPr lang="en-CA" altLang="fr-FR" sz="2800" dirty="0"/>
              <a:t>Prepared by Lucie Parrot, </a:t>
            </a:r>
            <a:r>
              <a:rPr lang="en-CA" altLang="fr-FR" sz="2800" dirty="0" err="1"/>
              <a:t>eng.</a:t>
            </a:r>
            <a:r>
              <a:rPr lang="en-CA" altLang="fr-FR" sz="2800" dirty="0"/>
              <a:t> </a:t>
            </a:r>
            <a:r>
              <a:rPr lang="en-CA" altLang="fr-FR" sz="2800" dirty="0" err="1"/>
              <a:t>M.eng</a:t>
            </a:r>
            <a:r>
              <a:rPr lang="en-CA" altLang="fr-FR" sz="2800" dirty="0"/>
              <a:t>, CVS-Life, FSAVE</a:t>
            </a:r>
          </a:p>
          <a:p>
            <a:r>
              <a:rPr lang="en-CA" altLang="fr-FR" sz="2800" dirty="0"/>
              <a:t>February 2019</a:t>
            </a:r>
          </a:p>
        </p:txBody>
      </p:sp>
      <p:sp>
        <p:nvSpPr>
          <p:cNvPr id="2" name="Espace réservé du pied de page 1">
            <a:extLst>
              <a:ext uri="{FF2B5EF4-FFF2-40B4-BE49-F238E27FC236}">
                <a16:creationId xmlns:a16="http://schemas.microsoft.com/office/drawing/2014/main" xmlns="" id="{57146481-1AFA-4E58-885E-136F2C93A493}"/>
              </a:ext>
            </a:extLst>
          </p:cNvPr>
          <p:cNvSpPr>
            <a:spLocks noGrp="1"/>
          </p:cNvSpPr>
          <p:nvPr>
            <p:ph type="ftr" sz="quarter" idx="11"/>
          </p:nvPr>
        </p:nvSpPr>
        <p:spPr/>
        <p:txBody>
          <a:bodyPr/>
          <a:lstStyle/>
          <a:p>
            <a:pPr>
              <a:defRPr/>
            </a:pPr>
            <a:r>
              <a:rPr lang="en-US"/>
              <a:t>© Martin Parrot inc.</a:t>
            </a:r>
          </a:p>
        </p:txBody>
      </p:sp>
      <p:pic>
        <p:nvPicPr>
          <p:cNvPr id="10245" name="Picture 5" descr="C:\Documents and Settings\Lucie Parrot\My Documents\documentsA\travail\organisationlucie\brochures\graphique\graphique.jpg">
            <a:extLst>
              <a:ext uri="{FF2B5EF4-FFF2-40B4-BE49-F238E27FC236}">
                <a16:creationId xmlns:a16="http://schemas.microsoft.com/office/drawing/2014/main" xmlns="" id="{7948D497-F55D-4CE4-A6E3-41E69E5F1700}"/>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000125"/>
            <a:ext cx="9858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Image 6" descr="logo-Parrot-Martin2013.jpeg">
            <a:extLst>
              <a:ext uri="{FF2B5EF4-FFF2-40B4-BE49-F238E27FC236}">
                <a16:creationId xmlns:a16="http://schemas.microsoft.com/office/drawing/2014/main" xmlns="" id="{23F71CD8-AB06-4C66-AA0A-C750FF1830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5157788"/>
            <a:ext cx="22288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8B0D583E-6804-4EE1-973D-B9642FBD0096}"/>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fr-FR" sz="4400">
                <a:solidFill>
                  <a:schemeClr val="tx2"/>
                </a:solidFill>
                <a:latin typeface="+mj-lt"/>
              </a:rPr>
              <a:t>1- Organization phase</a:t>
            </a:r>
          </a:p>
        </p:txBody>
      </p:sp>
      <p:sp>
        <p:nvSpPr>
          <p:cNvPr id="17411" name="Rectangle 3">
            <a:extLst>
              <a:ext uri="{FF2B5EF4-FFF2-40B4-BE49-F238E27FC236}">
                <a16:creationId xmlns:a16="http://schemas.microsoft.com/office/drawing/2014/main" xmlns="" id="{C5A80181-E0FF-46C0-8EC2-81A5CBF5158F}"/>
              </a:ext>
            </a:extLst>
          </p:cNvPr>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ct val="20000"/>
              </a:spcBef>
              <a:buFontTx/>
              <a:buChar char="•"/>
            </a:pPr>
            <a:r>
              <a:rPr lang="en-CA" altLang="fr-FR" sz="2800" dirty="0">
                <a:latin typeface="+mn-lt"/>
                <a:cs typeface="Times New Roman" panose="02020603050405020304" pitchFamily="18" charset="0"/>
              </a:rPr>
              <a:t>State the object of the study and the reasons for it</a:t>
            </a:r>
          </a:p>
          <a:p>
            <a:pPr eaLnBrk="1" hangingPunct="1">
              <a:lnSpc>
                <a:spcPct val="120000"/>
              </a:lnSpc>
              <a:spcBef>
                <a:spcPct val="20000"/>
              </a:spcBef>
              <a:buFontTx/>
              <a:buChar char="•"/>
            </a:pPr>
            <a:r>
              <a:rPr lang="en-CA" altLang="fr-FR" sz="2800" dirty="0">
                <a:latin typeface="+mn-lt"/>
                <a:cs typeface="Times New Roman" panose="02020603050405020304" pitchFamily="18" charset="0"/>
              </a:rPr>
              <a:t>Define goals and stakes</a:t>
            </a:r>
          </a:p>
          <a:p>
            <a:pPr eaLnBrk="1" hangingPunct="1">
              <a:lnSpc>
                <a:spcPct val="120000"/>
              </a:lnSpc>
              <a:spcBef>
                <a:spcPct val="20000"/>
              </a:spcBef>
              <a:buFontTx/>
              <a:buChar char="•"/>
            </a:pPr>
            <a:r>
              <a:rPr lang="en-CA" altLang="fr-FR" sz="2800" dirty="0">
                <a:latin typeface="+mn-lt"/>
                <a:cs typeface="Times New Roman" panose="02020603050405020304" pitchFamily="18" charset="0"/>
              </a:rPr>
              <a:t>Define scope and limits</a:t>
            </a:r>
          </a:p>
          <a:p>
            <a:pPr eaLnBrk="1" hangingPunct="1">
              <a:lnSpc>
                <a:spcPct val="120000"/>
              </a:lnSpc>
              <a:spcBef>
                <a:spcPct val="20000"/>
              </a:spcBef>
              <a:buFontTx/>
              <a:buChar char="•"/>
            </a:pPr>
            <a:r>
              <a:rPr lang="en-CA" altLang="fr-FR" sz="2800" dirty="0">
                <a:latin typeface="+mn-lt"/>
                <a:cs typeface="Times New Roman" panose="02020603050405020304" pitchFamily="18" charset="0"/>
              </a:rPr>
              <a:t>Identify constraints, means, team member and duration</a:t>
            </a:r>
          </a:p>
        </p:txBody>
      </p:sp>
      <p:sp>
        <p:nvSpPr>
          <p:cNvPr id="4" name="Espace réservé du pied de page 3">
            <a:extLst>
              <a:ext uri="{FF2B5EF4-FFF2-40B4-BE49-F238E27FC236}">
                <a16:creationId xmlns:a16="http://schemas.microsoft.com/office/drawing/2014/main" xmlns="" id="{D8818454-D368-487E-A6CA-F84A7C09BFEA}"/>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xmlns="" id="{EC6C5990-066B-443D-AD9E-4E0AD0E4C814}"/>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fr-CA" altLang="fr-FR" sz="4400" dirty="0">
                <a:solidFill>
                  <a:schemeClr val="tx2"/>
                </a:solidFill>
                <a:latin typeface="+mj-lt"/>
              </a:rPr>
              <a:t>2- Information phase</a:t>
            </a:r>
          </a:p>
        </p:txBody>
      </p:sp>
      <p:sp>
        <p:nvSpPr>
          <p:cNvPr id="18435" name="Rectangle 3">
            <a:extLst>
              <a:ext uri="{FF2B5EF4-FFF2-40B4-BE49-F238E27FC236}">
                <a16:creationId xmlns:a16="http://schemas.microsoft.com/office/drawing/2014/main" xmlns="" id="{C2FB8AD6-FE09-417B-BD44-D0909F4EA097}"/>
              </a:ext>
            </a:extLst>
          </p:cNvPr>
          <p:cNvSpPr>
            <a:spLocks noChangeArrowheads="1"/>
          </p:cNvSpPr>
          <p:nvPr/>
        </p:nvSpPr>
        <p:spPr bwMode="auto">
          <a:xfrm>
            <a:off x="685800" y="19812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10000"/>
              </a:lnSpc>
              <a:spcBef>
                <a:spcPct val="20000"/>
              </a:spcBef>
            </a:pPr>
            <a:r>
              <a:rPr lang="en-CA" altLang="fr-FR" sz="3200" dirty="0">
                <a:latin typeface="+mn-lt"/>
                <a:cs typeface="Times New Roman" panose="02020603050405020304" pitchFamily="18" charset="0"/>
              </a:rPr>
              <a:t>Nature of the information:</a:t>
            </a:r>
          </a:p>
          <a:p>
            <a:pPr eaLnBrk="1" hangingPunct="1">
              <a:lnSpc>
                <a:spcPct val="110000"/>
              </a:lnSpc>
              <a:spcBef>
                <a:spcPct val="20000"/>
              </a:spcBef>
              <a:buFontTx/>
              <a:buChar char="•"/>
            </a:pPr>
            <a:r>
              <a:rPr lang="en-CA" altLang="fr-FR" dirty="0">
                <a:latin typeface="+mn-lt"/>
                <a:cs typeface="Times New Roman" panose="02020603050405020304" pitchFamily="18" charset="0"/>
              </a:rPr>
              <a:t>Technical: reliability, operations, performance, maintenance…</a:t>
            </a:r>
          </a:p>
          <a:p>
            <a:pPr eaLnBrk="1" hangingPunct="1">
              <a:lnSpc>
                <a:spcPct val="110000"/>
              </a:lnSpc>
              <a:spcBef>
                <a:spcPct val="20000"/>
              </a:spcBef>
              <a:buFontTx/>
              <a:buChar char="•"/>
            </a:pPr>
            <a:r>
              <a:rPr lang="en-CA" altLang="fr-FR" dirty="0">
                <a:latin typeface="+mn-lt"/>
                <a:cs typeface="Times New Roman" panose="02020603050405020304" pitchFamily="18" charset="0"/>
              </a:rPr>
              <a:t>Economical: global costs…</a:t>
            </a:r>
          </a:p>
          <a:p>
            <a:pPr eaLnBrk="1" hangingPunct="1">
              <a:lnSpc>
                <a:spcPct val="110000"/>
              </a:lnSpc>
              <a:spcBef>
                <a:spcPct val="20000"/>
              </a:spcBef>
              <a:buFontTx/>
              <a:buChar char="•"/>
            </a:pPr>
            <a:r>
              <a:rPr lang="en-CA" altLang="fr-FR" dirty="0">
                <a:latin typeface="+mn-lt"/>
                <a:cs typeface="Times New Roman" panose="02020603050405020304" pitchFamily="18" charset="0"/>
              </a:rPr>
              <a:t>Social: usage, aesthetics, environment, typical client…</a:t>
            </a:r>
          </a:p>
          <a:p>
            <a:pPr eaLnBrk="1" hangingPunct="1">
              <a:lnSpc>
                <a:spcPct val="110000"/>
              </a:lnSpc>
              <a:spcBef>
                <a:spcPct val="20000"/>
              </a:spcBef>
              <a:buFontTx/>
              <a:buChar char="•"/>
            </a:pPr>
            <a:r>
              <a:rPr lang="en-CA" altLang="fr-FR" dirty="0">
                <a:latin typeface="+mn-lt"/>
                <a:cs typeface="Times New Roman" panose="02020603050405020304" pitchFamily="18" charset="0"/>
              </a:rPr>
              <a:t>legal: safety, guarantees...</a:t>
            </a:r>
          </a:p>
        </p:txBody>
      </p:sp>
      <p:sp>
        <p:nvSpPr>
          <p:cNvPr id="4" name="Espace réservé du pied de page 3">
            <a:extLst>
              <a:ext uri="{FF2B5EF4-FFF2-40B4-BE49-F238E27FC236}">
                <a16:creationId xmlns:a16="http://schemas.microsoft.com/office/drawing/2014/main" xmlns="" id="{71BD3375-2AEA-4EC2-8059-A205A1278B96}"/>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xmlns="" id="{D03EA3F0-235A-4032-8846-D0556BBBE571}"/>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fr-FR" sz="4400" dirty="0">
                <a:solidFill>
                  <a:schemeClr val="tx2"/>
                </a:solidFill>
                <a:latin typeface="+mj-lt"/>
              </a:rPr>
              <a:t>3 – Function  analysis</a:t>
            </a:r>
          </a:p>
        </p:txBody>
      </p:sp>
      <p:sp>
        <p:nvSpPr>
          <p:cNvPr id="19459" name="Rectangle 3">
            <a:extLst>
              <a:ext uri="{FF2B5EF4-FFF2-40B4-BE49-F238E27FC236}">
                <a16:creationId xmlns:a16="http://schemas.microsoft.com/office/drawing/2014/main" xmlns="" id="{AFF77E1A-0C4D-477C-99CA-2CA52E533BA6}"/>
              </a:ext>
            </a:extLst>
          </p:cNvPr>
          <p:cNvSpPr>
            <a:spLocks noChangeArrowheads="1"/>
          </p:cNvSpPr>
          <p:nvPr/>
        </p:nvSpPr>
        <p:spPr bwMode="auto">
          <a:xfrm>
            <a:off x="685800" y="2492896"/>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ct val="20000"/>
              </a:spcBef>
            </a:pPr>
            <a:r>
              <a:rPr lang="en-CA" altLang="fr-FR" sz="2800" dirty="0">
                <a:latin typeface="+mn-lt"/>
                <a:cs typeface="Times New Roman" panose="02020603050405020304" pitchFamily="18" charset="0"/>
              </a:rPr>
              <a:t>Systematic approach used to express the functions a product must fulfil, in terms of usage and not means, to satisfy the user ’s needs.</a:t>
            </a:r>
          </a:p>
          <a:p>
            <a:pPr algn="r" eaLnBrk="1" hangingPunct="1">
              <a:lnSpc>
                <a:spcPct val="120000"/>
              </a:lnSpc>
              <a:spcBef>
                <a:spcPct val="20000"/>
              </a:spcBef>
            </a:pPr>
            <a:r>
              <a:rPr lang="en-CA" altLang="fr-FR" sz="2800" dirty="0">
                <a:latin typeface="+mn-lt"/>
                <a:cs typeface="Times New Roman" panose="02020603050405020304" pitchFamily="18" charset="0"/>
              </a:rPr>
              <a:t>AFNOR</a:t>
            </a:r>
          </a:p>
        </p:txBody>
      </p:sp>
      <p:sp>
        <p:nvSpPr>
          <p:cNvPr id="4" name="Espace réservé du pied de page 3">
            <a:extLst>
              <a:ext uri="{FF2B5EF4-FFF2-40B4-BE49-F238E27FC236}">
                <a16:creationId xmlns:a16="http://schemas.microsoft.com/office/drawing/2014/main" xmlns="" id="{D91D4FA9-B360-4DBE-88E6-D5F2785626E1}"/>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re 1">
            <a:extLst>
              <a:ext uri="{FF2B5EF4-FFF2-40B4-BE49-F238E27FC236}">
                <a16:creationId xmlns:a16="http://schemas.microsoft.com/office/drawing/2014/main" xmlns="" id="{F9C44B29-19BC-4633-A88E-0CF413BF127E}"/>
              </a:ext>
            </a:extLst>
          </p:cNvPr>
          <p:cNvSpPr>
            <a:spLocks noGrp="1"/>
          </p:cNvSpPr>
          <p:nvPr>
            <p:ph type="title"/>
          </p:nvPr>
        </p:nvSpPr>
        <p:spPr/>
        <p:txBody>
          <a:bodyPr/>
          <a:lstStyle/>
          <a:p>
            <a:pPr algn="ctr"/>
            <a:r>
              <a:rPr lang="en-CA" altLang="fr-FR" dirty="0">
                <a:cs typeface="Times New Roman" panose="02020603050405020304" pitchFamily="18" charset="0"/>
              </a:rPr>
              <a:t>Function analysis</a:t>
            </a:r>
          </a:p>
        </p:txBody>
      </p:sp>
      <p:sp>
        <p:nvSpPr>
          <p:cNvPr id="3076" name="Espace réservé du contenu 2">
            <a:extLst>
              <a:ext uri="{FF2B5EF4-FFF2-40B4-BE49-F238E27FC236}">
                <a16:creationId xmlns:a16="http://schemas.microsoft.com/office/drawing/2014/main" xmlns="" id="{E17650C5-7F17-476E-91F0-CFE85CEA63FB}"/>
              </a:ext>
            </a:extLst>
          </p:cNvPr>
          <p:cNvSpPr>
            <a:spLocks noGrp="1"/>
          </p:cNvSpPr>
          <p:nvPr>
            <p:ph idx="1"/>
          </p:nvPr>
        </p:nvSpPr>
        <p:spPr>
          <a:xfrm>
            <a:off x="328613" y="1941513"/>
            <a:ext cx="5126037" cy="2063551"/>
          </a:xfrm>
        </p:spPr>
        <p:txBody>
          <a:bodyPr>
            <a:normAutofit/>
          </a:bodyPr>
          <a:lstStyle/>
          <a:p>
            <a:pPr>
              <a:buFont typeface="Wingdings" panose="05000000000000000000" pitchFamily="2" charset="2"/>
              <a:buNone/>
            </a:pPr>
            <a:r>
              <a:rPr lang="en-CA" altLang="fr-FR" sz="2400" dirty="0">
                <a:latin typeface="+mn-lt"/>
                <a:cs typeface="Times New Roman" panose="02020603050405020304" pitchFamily="18" charset="0"/>
              </a:rPr>
              <a:t>Function analysis is the prime tool to improve the competitiveness of the…</a:t>
            </a:r>
          </a:p>
          <a:p>
            <a:pPr>
              <a:buFont typeface="Wingdings" panose="05000000000000000000" pitchFamily="2" charset="2"/>
              <a:buNone/>
            </a:pPr>
            <a:r>
              <a:rPr lang="en-CA" altLang="fr-FR" sz="2400" dirty="0">
                <a:latin typeface="+mn-lt"/>
                <a:cs typeface="Times New Roman" panose="02020603050405020304" pitchFamily="18" charset="0"/>
              </a:rPr>
              <a:t>… products a company designs and manufactures</a:t>
            </a:r>
          </a:p>
        </p:txBody>
      </p:sp>
      <p:sp>
        <p:nvSpPr>
          <p:cNvPr id="4" name="Espace réservé du pied de page 3">
            <a:extLst>
              <a:ext uri="{FF2B5EF4-FFF2-40B4-BE49-F238E27FC236}">
                <a16:creationId xmlns:a16="http://schemas.microsoft.com/office/drawing/2014/main" xmlns="" id="{0719686F-538A-47F5-B443-F371BA009572}"/>
              </a:ext>
            </a:extLst>
          </p:cNvPr>
          <p:cNvSpPr>
            <a:spLocks noGrp="1"/>
          </p:cNvSpPr>
          <p:nvPr>
            <p:ph type="ftr" sz="quarter" idx="11"/>
          </p:nvPr>
        </p:nvSpPr>
        <p:spPr/>
        <p:txBody>
          <a:bodyPr/>
          <a:lstStyle/>
          <a:p>
            <a:pPr>
              <a:defRPr/>
            </a:pPr>
            <a:r>
              <a:rPr lang="en-US"/>
              <a:t>© Martin Parrot inc.</a:t>
            </a:r>
          </a:p>
        </p:txBody>
      </p:sp>
      <p:graphicFrame>
        <p:nvGraphicFramePr>
          <p:cNvPr id="3074" name="Object 4">
            <a:extLst>
              <a:ext uri="{FF2B5EF4-FFF2-40B4-BE49-F238E27FC236}">
                <a16:creationId xmlns:a16="http://schemas.microsoft.com/office/drawing/2014/main" xmlns="" id="{B58FBA8B-D99E-4970-B6D9-DB83E2371D40}"/>
              </a:ext>
            </a:extLst>
          </p:cNvPr>
          <p:cNvGraphicFramePr>
            <a:graphicFrameLocks/>
          </p:cNvGraphicFramePr>
          <p:nvPr/>
        </p:nvGraphicFramePr>
        <p:xfrm>
          <a:off x="5451475" y="2278063"/>
          <a:ext cx="2287588" cy="3211512"/>
        </p:xfrm>
        <a:graphic>
          <a:graphicData uri="http://schemas.openxmlformats.org/presentationml/2006/ole">
            <mc:AlternateContent xmlns:mc="http://schemas.openxmlformats.org/markup-compatibility/2006">
              <mc:Choice xmlns:v="urn:schemas-microsoft-com:vml" Requires="v">
                <p:oleObj spid="_x0000_s3098" name="ClipArt" r:id="rId4" imgW="1628640" imgH="2285640" progId="MS_ClipArt_Gallery.2">
                  <p:embed/>
                </p:oleObj>
              </mc:Choice>
              <mc:Fallback>
                <p:oleObj name="ClipArt" r:id="rId4" imgW="1628640" imgH="2285640" progId="MS_ClipArt_Gallery.2">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1475" y="2278063"/>
                        <a:ext cx="2287588" cy="3211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Espace réservé du contenu 2">
            <a:extLst>
              <a:ext uri="{FF2B5EF4-FFF2-40B4-BE49-F238E27FC236}">
                <a16:creationId xmlns:a16="http://schemas.microsoft.com/office/drawing/2014/main" xmlns="" id="{0439228D-7506-4809-9D17-D9D4C534D369}"/>
              </a:ext>
            </a:extLst>
          </p:cNvPr>
          <p:cNvSpPr txBox="1">
            <a:spLocks/>
          </p:cNvSpPr>
          <p:nvPr/>
        </p:nvSpPr>
        <p:spPr>
          <a:xfrm>
            <a:off x="487281" y="4523590"/>
            <a:ext cx="5524879" cy="1302535"/>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None/>
            </a:pPr>
            <a:r>
              <a:rPr lang="en-CA" altLang="fr-FR" sz="2400" dirty="0">
                <a:latin typeface="+mn-lt"/>
                <a:cs typeface="Times New Roman" panose="02020603050405020304" pitchFamily="18" charset="0"/>
              </a:rPr>
              <a:t>…buildings a group of architects and engineers design and build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a:extLst>
              <a:ext uri="{FF2B5EF4-FFF2-40B4-BE49-F238E27FC236}">
                <a16:creationId xmlns:a16="http://schemas.microsoft.com/office/drawing/2014/main" xmlns="" id="{9320AC0E-9436-4DCC-8F76-93020B28530D}"/>
              </a:ext>
            </a:extLst>
          </p:cNvPr>
          <p:cNvSpPr>
            <a:spLocks noGrp="1"/>
          </p:cNvSpPr>
          <p:nvPr>
            <p:ph type="title"/>
          </p:nvPr>
        </p:nvSpPr>
        <p:spPr/>
        <p:txBody>
          <a:bodyPr/>
          <a:lstStyle/>
          <a:p>
            <a:pPr algn="ctr"/>
            <a:r>
              <a:rPr lang="en-CA" altLang="fr-FR" dirty="0">
                <a:cs typeface="Times New Roman" panose="02020603050405020304" pitchFamily="18" charset="0"/>
              </a:rPr>
              <a:t>Function analysis</a:t>
            </a:r>
          </a:p>
        </p:txBody>
      </p:sp>
      <p:sp>
        <p:nvSpPr>
          <p:cNvPr id="20483" name="Espace réservé du contenu 2">
            <a:extLst>
              <a:ext uri="{FF2B5EF4-FFF2-40B4-BE49-F238E27FC236}">
                <a16:creationId xmlns:a16="http://schemas.microsoft.com/office/drawing/2014/main" xmlns="" id="{5855BAC8-EDDA-4B40-B44F-711B6C1F5C25}"/>
              </a:ext>
            </a:extLst>
          </p:cNvPr>
          <p:cNvSpPr>
            <a:spLocks noGrp="1"/>
          </p:cNvSpPr>
          <p:nvPr>
            <p:ph idx="1"/>
          </p:nvPr>
        </p:nvSpPr>
        <p:spPr>
          <a:xfrm>
            <a:off x="827700" y="2052925"/>
            <a:ext cx="6840644" cy="4195481"/>
          </a:xfrm>
        </p:spPr>
        <p:txBody>
          <a:bodyPr>
            <a:normAutofit/>
          </a:bodyPr>
          <a:lstStyle/>
          <a:p>
            <a:r>
              <a:rPr lang="en-CA" altLang="fr-FR" sz="2400" dirty="0">
                <a:latin typeface="+mn-lt"/>
                <a:cs typeface="Times New Roman" panose="02020603050405020304" pitchFamily="18" charset="0"/>
              </a:rPr>
              <a:t>Identify functions: what needs do we have to fulfill? (Verb and noun)</a:t>
            </a:r>
          </a:p>
          <a:p>
            <a:r>
              <a:rPr lang="en-CA" altLang="fr-FR" sz="2400" dirty="0">
                <a:latin typeface="+mn-lt"/>
                <a:cs typeface="Times New Roman" panose="02020603050405020304" pitchFamily="18" charset="0"/>
              </a:rPr>
              <a:t>Characterize: performance criteria, levels and flexibility</a:t>
            </a:r>
          </a:p>
          <a:p>
            <a:r>
              <a:rPr lang="en-CA" altLang="fr-FR" sz="2400" dirty="0">
                <a:latin typeface="+mn-lt"/>
                <a:cs typeface="Times New Roman" panose="02020603050405020304" pitchFamily="18" charset="0"/>
              </a:rPr>
              <a:t>Organize: what is the logic?</a:t>
            </a:r>
          </a:p>
          <a:p>
            <a:r>
              <a:rPr lang="en-CA" altLang="fr-FR" sz="2400" dirty="0">
                <a:latin typeface="+mn-lt"/>
                <a:cs typeface="Times New Roman" panose="02020603050405020304" pitchFamily="18" charset="0"/>
              </a:rPr>
              <a:t>Set into a hierarchy</a:t>
            </a:r>
          </a:p>
          <a:p>
            <a:r>
              <a:rPr lang="en-CA" altLang="fr-FR" sz="2400" dirty="0">
                <a:latin typeface="+mn-lt"/>
                <a:cs typeface="Times New Roman" panose="02020603050405020304" pitchFamily="18" charset="0"/>
              </a:rPr>
              <a:t>Analyze costs: cost of functions vs components</a:t>
            </a:r>
          </a:p>
        </p:txBody>
      </p:sp>
      <p:sp>
        <p:nvSpPr>
          <p:cNvPr id="4" name="Espace réservé du pied de page 3">
            <a:extLst>
              <a:ext uri="{FF2B5EF4-FFF2-40B4-BE49-F238E27FC236}">
                <a16:creationId xmlns:a16="http://schemas.microsoft.com/office/drawing/2014/main" xmlns="" id="{5A8C3E16-048F-4D8C-B09C-D218846A639E}"/>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xmlns="" id="{B0DE569A-A356-4D47-860D-930E917FB63B}"/>
              </a:ext>
            </a:extLst>
          </p:cNvPr>
          <p:cNvSpPr>
            <a:spLocks noGrp="1" noChangeArrowheads="1"/>
          </p:cNvSpPr>
          <p:nvPr>
            <p:ph type="title"/>
          </p:nvPr>
        </p:nvSpPr>
        <p:spPr>
          <a:xfrm>
            <a:off x="533400" y="571500"/>
            <a:ext cx="7924800" cy="762000"/>
          </a:xfrm>
        </p:spPr>
        <p:txBody>
          <a:bodyPr/>
          <a:lstStyle/>
          <a:p>
            <a:r>
              <a:rPr lang="en-CA" altLang="fr-FR" sz="4000" dirty="0"/>
              <a:t>Different uses of each method</a:t>
            </a:r>
          </a:p>
        </p:txBody>
      </p:sp>
      <p:graphicFrame>
        <p:nvGraphicFramePr>
          <p:cNvPr id="4098" name="Object 2048">
            <a:extLst>
              <a:ext uri="{FF2B5EF4-FFF2-40B4-BE49-F238E27FC236}">
                <a16:creationId xmlns:a16="http://schemas.microsoft.com/office/drawing/2014/main" xmlns="" id="{B117FD4A-E6A0-410E-81D1-FBEDF5E49924}"/>
              </a:ext>
            </a:extLst>
          </p:cNvPr>
          <p:cNvGraphicFramePr>
            <a:graphicFrameLocks noGrp="1" noChangeAspect="1"/>
          </p:cNvGraphicFramePr>
          <p:nvPr>
            <p:ph type="tbl" idx="1"/>
            <p:extLst>
              <p:ext uri="{D42A27DB-BD31-4B8C-83A1-F6EECF244321}">
                <p14:modId xmlns:p14="http://schemas.microsoft.com/office/powerpoint/2010/main" val="802211703"/>
              </p:ext>
            </p:extLst>
          </p:nvPr>
        </p:nvGraphicFramePr>
        <p:xfrm>
          <a:off x="482600" y="1746250"/>
          <a:ext cx="7885113" cy="4727575"/>
        </p:xfrm>
        <a:graphic>
          <a:graphicData uri="http://schemas.openxmlformats.org/presentationml/2006/ole">
            <mc:AlternateContent xmlns:mc="http://schemas.openxmlformats.org/markup-compatibility/2006">
              <mc:Choice xmlns:v="urn:schemas-microsoft-com:vml" Requires="v">
                <p:oleObj spid="_x0000_s4121" name="Document" r:id="rId4" imgW="8128128" imgH="4874196" progId="Word.Document.8">
                  <p:embed/>
                </p:oleObj>
              </mc:Choice>
              <mc:Fallback>
                <p:oleObj name="Document" r:id="rId4" imgW="8128128" imgH="4874196" progId="Word.Document.8">
                  <p:embed/>
                  <p:pic>
                    <p:nvPicPr>
                      <p:cNvPr id="0" name="Object 2048"/>
                      <p:cNvPicPr>
                        <a:picLocks noChangeAspect="1" noChangeArrowheads="1"/>
                      </p:cNvPicPr>
                      <p:nvPr/>
                    </p:nvPicPr>
                    <p:blipFill>
                      <a:blip r:embed="rId5"/>
                      <a:srcRect/>
                      <a:stretch>
                        <a:fillRect/>
                      </a:stretch>
                    </p:blipFill>
                    <p:spPr bwMode="auto">
                      <a:xfrm>
                        <a:off x="482600" y="1746250"/>
                        <a:ext cx="7885113" cy="4727575"/>
                      </a:xfrm>
                      <a:prstGeom prst="rect">
                        <a:avLst/>
                      </a:prstGeom>
                    </p:spPr>
                  </p:pic>
                </p:oleObj>
              </mc:Fallback>
            </mc:AlternateContent>
          </a:graphicData>
        </a:graphic>
      </p:graphicFrame>
      <p:sp>
        <p:nvSpPr>
          <p:cNvPr id="25604" name="Espace réservé du pied de page 4">
            <a:extLst>
              <a:ext uri="{FF2B5EF4-FFF2-40B4-BE49-F238E27FC236}">
                <a16:creationId xmlns:a16="http://schemas.microsoft.com/office/drawing/2014/main" xmlns="" id="{0863D5FA-ACDA-4D7C-87E2-26CAA9C80F05}"/>
              </a:ext>
            </a:extLst>
          </p:cNvPr>
          <p:cNvSpPr>
            <a:spLocks noGrp="1"/>
          </p:cNvSpPr>
          <p:nvPr>
            <p:ph type="ftr" sz="quarter" idx="11"/>
          </p:nvPr>
        </p:nvSpPr>
        <p:spPr/>
        <p:txBody>
          <a:bodyPr/>
          <a:lstStyle/>
          <a:p>
            <a:pPr>
              <a:defRPr/>
            </a:pPr>
            <a:r>
              <a:rPr lang="en-CA"/>
              <a:t>© Martin Parrot inc.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CB3CE7C-1253-427E-955B-D6AD8F873E3E}"/>
              </a:ext>
            </a:extLst>
          </p:cNvPr>
          <p:cNvSpPr/>
          <p:nvPr/>
        </p:nvSpPr>
        <p:spPr>
          <a:xfrm>
            <a:off x="2073273" y="2241550"/>
            <a:ext cx="5879808" cy="1331406"/>
          </a:xfrm>
          <a:prstGeom prst="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r-CA"/>
          </a:p>
        </p:txBody>
      </p:sp>
      <p:sp>
        <p:nvSpPr>
          <p:cNvPr id="21506" name="Rectangle 2">
            <a:extLst>
              <a:ext uri="{FF2B5EF4-FFF2-40B4-BE49-F238E27FC236}">
                <a16:creationId xmlns:a16="http://schemas.microsoft.com/office/drawing/2014/main" xmlns="" id="{EDFEA339-56CD-4B03-BB5B-28BA729F6094}"/>
              </a:ext>
            </a:extLst>
          </p:cNvPr>
          <p:cNvSpPr>
            <a:spLocks noChangeArrowheads="1"/>
          </p:cNvSpPr>
          <p:nvPr/>
        </p:nvSpPr>
        <p:spPr bwMode="auto">
          <a:xfrm>
            <a:off x="625475" y="3917950"/>
            <a:ext cx="1447800" cy="5334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21507" name="Rectangle 3">
            <a:extLst>
              <a:ext uri="{FF2B5EF4-FFF2-40B4-BE49-F238E27FC236}">
                <a16:creationId xmlns:a16="http://schemas.microsoft.com/office/drawing/2014/main" xmlns="" id="{91E18FE7-3C08-4F4C-83E2-C53D2DA5985B}"/>
              </a:ext>
            </a:extLst>
          </p:cNvPr>
          <p:cNvSpPr>
            <a:spLocks noChangeArrowheads="1"/>
          </p:cNvSpPr>
          <p:nvPr/>
        </p:nvSpPr>
        <p:spPr bwMode="auto">
          <a:xfrm>
            <a:off x="625475" y="4984750"/>
            <a:ext cx="1447800" cy="5334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21508" name="Rectangle 4">
            <a:extLst>
              <a:ext uri="{FF2B5EF4-FFF2-40B4-BE49-F238E27FC236}">
                <a16:creationId xmlns:a16="http://schemas.microsoft.com/office/drawing/2014/main" xmlns="" id="{C7848BF9-021B-439B-87E9-5F3F5F7B95F5}"/>
              </a:ext>
            </a:extLst>
          </p:cNvPr>
          <p:cNvSpPr>
            <a:spLocks noChangeArrowheads="1"/>
          </p:cNvSpPr>
          <p:nvPr/>
        </p:nvSpPr>
        <p:spPr bwMode="auto">
          <a:xfrm>
            <a:off x="2454275" y="3917950"/>
            <a:ext cx="1447800" cy="5334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21509" name="Rectangle 5">
            <a:extLst>
              <a:ext uri="{FF2B5EF4-FFF2-40B4-BE49-F238E27FC236}">
                <a16:creationId xmlns:a16="http://schemas.microsoft.com/office/drawing/2014/main" xmlns="" id="{F219D81A-3748-4ECE-89A2-A155C10FFA88}"/>
              </a:ext>
            </a:extLst>
          </p:cNvPr>
          <p:cNvSpPr>
            <a:spLocks noChangeArrowheads="1"/>
          </p:cNvSpPr>
          <p:nvPr/>
        </p:nvSpPr>
        <p:spPr bwMode="auto">
          <a:xfrm>
            <a:off x="4495800" y="3917950"/>
            <a:ext cx="1447800" cy="5334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21510" name="Rectangle 6">
            <a:extLst>
              <a:ext uri="{FF2B5EF4-FFF2-40B4-BE49-F238E27FC236}">
                <a16:creationId xmlns:a16="http://schemas.microsoft.com/office/drawing/2014/main" xmlns="" id="{87657EFA-95A1-4547-91AF-1011E7EB0A33}"/>
              </a:ext>
            </a:extLst>
          </p:cNvPr>
          <p:cNvSpPr>
            <a:spLocks noChangeArrowheads="1"/>
          </p:cNvSpPr>
          <p:nvPr/>
        </p:nvSpPr>
        <p:spPr bwMode="auto">
          <a:xfrm>
            <a:off x="6400800" y="3917950"/>
            <a:ext cx="1447800" cy="5334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21511" name="Rectangle 7">
            <a:extLst>
              <a:ext uri="{FF2B5EF4-FFF2-40B4-BE49-F238E27FC236}">
                <a16:creationId xmlns:a16="http://schemas.microsoft.com/office/drawing/2014/main" xmlns="" id="{B7986EC2-8392-4EAA-BD48-91EA24E4F899}"/>
              </a:ext>
            </a:extLst>
          </p:cNvPr>
          <p:cNvSpPr>
            <a:spLocks noChangeArrowheads="1"/>
          </p:cNvSpPr>
          <p:nvPr/>
        </p:nvSpPr>
        <p:spPr bwMode="auto">
          <a:xfrm>
            <a:off x="6400800" y="5257800"/>
            <a:ext cx="1447800" cy="5334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21512" name="Rectangle 8">
            <a:extLst>
              <a:ext uri="{FF2B5EF4-FFF2-40B4-BE49-F238E27FC236}">
                <a16:creationId xmlns:a16="http://schemas.microsoft.com/office/drawing/2014/main" xmlns="" id="{41445A93-9379-4F37-9314-47EBED997B26}"/>
              </a:ext>
            </a:extLst>
          </p:cNvPr>
          <p:cNvSpPr>
            <a:spLocks noChangeArrowheads="1"/>
          </p:cNvSpPr>
          <p:nvPr/>
        </p:nvSpPr>
        <p:spPr bwMode="auto">
          <a:xfrm>
            <a:off x="4495800" y="5670550"/>
            <a:ext cx="1447800" cy="5334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21513" name="Rectangle 9">
            <a:extLst>
              <a:ext uri="{FF2B5EF4-FFF2-40B4-BE49-F238E27FC236}">
                <a16:creationId xmlns:a16="http://schemas.microsoft.com/office/drawing/2014/main" xmlns="" id="{7E650DCB-51F3-4454-8AA9-B923294A4DFA}"/>
              </a:ext>
            </a:extLst>
          </p:cNvPr>
          <p:cNvSpPr>
            <a:spLocks noChangeArrowheads="1"/>
          </p:cNvSpPr>
          <p:nvPr/>
        </p:nvSpPr>
        <p:spPr bwMode="auto">
          <a:xfrm>
            <a:off x="4495800" y="4984750"/>
            <a:ext cx="1447800" cy="5334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21514" name="Rectangle 10">
            <a:extLst>
              <a:ext uri="{FF2B5EF4-FFF2-40B4-BE49-F238E27FC236}">
                <a16:creationId xmlns:a16="http://schemas.microsoft.com/office/drawing/2014/main" xmlns="" id="{FF82A80B-14C3-4150-8DCE-9622DE59DC30}"/>
              </a:ext>
            </a:extLst>
          </p:cNvPr>
          <p:cNvSpPr>
            <a:spLocks noChangeArrowheads="1"/>
          </p:cNvSpPr>
          <p:nvPr/>
        </p:nvSpPr>
        <p:spPr bwMode="auto">
          <a:xfrm>
            <a:off x="2454275" y="5365750"/>
            <a:ext cx="1447800" cy="5334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21515" name="Rectangle 11">
            <a:extLst>
              <a:ext uri="{FF2B5EF4-FFF2-40B4-BE49-F238E27FC236}">
                <a16:creationId xmlns:a16="http://schemas.microsoft.com/office/drawing/2014/main" xmlns="" id="{382FE0FB-1342-4AEB-8ECE-937FE17C0FC0}"/>
              </a:ext>
            </a:extLst>
          </p:cNvPr>
          <p:cNvSpPr>
            <a:spLocks noChangeArrowheads="1"/>
          </p:cNvSpPr>
          <p:nvPr/>
        </p:nvSpPr>
        <p:spPr bwMode="auto">
          <a:xfrm>
            <a:off x="6416675" y="2241550"/>
            <a:ext cx="1447800" cy="5334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21516" name="Rectangle 12">
            <a:extLst>
              <a:ext uri="{FF2B5EF4-FFF2-40B4-BE49-F238E27FC236}">
                <a16:creationId xmlns:a16="http://schemas.microsoft.com/office/drawing/2014/main" xmlns="" id="{D9560D5C-91B2-434D-B420-D72050D7E423}"/>
              </a:ext>
            </a:extLst>
          </p:cNvPr>
          <p:cNvSpPr>
            <a:spLocks noChangeArrowheads="1"/>
          </p:cNvSpPr>
          <p:nvPr/>
        </p:nvSpPr>
        <p:spPr bwMode="auto">
          <a:xfrm>
            <a:off x="4495800" y="2927350"/>
            <a:ext cx="1447800" cy="5334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21517" name="Rectangle 13">
            <a:extLst>
              <a:ext uri="{FF2B5EF4-FFF2-40B4-BE49-F238E27FC236}">
                <a16:creationId xmlns:a16="http://schemas.microsoft.com/office/drawing/2014/main" xmlns="" id="{46D959A4-446D-4A31-80AD-A1A3F7D39B90}"/>
              </a:ext>
            </a:extLst>
          </p:cNvPr>
          <p:cNvSpPr>
            <a:spLocks noChangeArrowheads="1"/>
          </p:cNvSpPr>
          <p:nvPr/>
        </p:nvSpPr>
        <p:spPr bwMode="auto">
          <a:xfrm>
            <a:off x="4495800" y="2241550"/>
            <a:ext cx="1447800" cy="5334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21518" name="Rectangle 14">
            <a:extLst>
              <a:ext uri="{FF2B5EF4-FFF2-40B4-BE49-F238E27FC236}">
                <a16:creationId xmlns:a16="http://schemas.microsoft.com/office/drawing/2014/main" xmlns="" id="{B98EAFEF-B006-48C0-85CA-70BBC3CE342D}"/>
              </a:ext>
            </a:extLst>
          </p:cNvPr>
          <p:cNvSpPr>
            <a:spLocks noChangeArrowheads="1"/>
          </p:cNvSpPr>
          <p:nvPr/>
        </p:nvSpPr>
        <p:spPr bwMode="auto">
          <a:xfrm>
            <a:off x="2454275" y="2546350"/>
            <a:ext cx="1447800" cy="5334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cxnSp>
        <p:nvCxnSpPr>
          <p:cNvPr id="21519" name="AutoShape 15">
            <a:extLst>
              <a:ext uri="{FF2B5EF4-FFF2-40B4-BE49-F238E27FC236}">
                <a16:creationId xmlns:a16="http://schemas.microsoft.com/office/drawing/2014/main" xmlns="" id="{F88659FD-7F56-412A-8A0C-A84847B1A242}"/>
              </a:ext>
            </a:extLst>
          </p:cNvPr>
          <p:cNvCxnSpPr>
            <a:cxnSpLocks noChangeShapeType="1"/>
            <a:stCxn id="21506" idx="3"/>
            <a:endCxn id="21508" idx="1"/>
          </p:cNvCxnSpPr>
          <p:nvPr/>
        </p:nvCxnSpPr>
        <p:spPr bwMode="auto">
          <a:xfrm>
            <a:off x="2073275" y="4184650"/>
            <a:ext cx="381000"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1520" name="AutoShape 16">
            <a:extLst>
              <a:ext uri="{FF2B5EF4-FFF2-40B4-BE49-F238E27FC236}">
                <a16:creationId xmlns:a16="http://schemas.microsoft.com/office/drawing/2014/main" xmlns="" id="{4A8F454B-4B62-4BAA-8699-12107A2A3538}"/>
              </a:ext>
            </a:extLst>
          </p:cNvPr>
          <p:cNvCxnSpPr>
            <a:cxnSpLocks noChangeShapeType="1"/>
            <a:stCxn id="21506" idx="3"/>
            <a:endCxn id="21518" idx="1"/>
          </p:cNvCxnSpPr>
          <p:nvPr/>
        </p:nvCxnSpPr>
        <p:spPr bwMode="auto">
          <a:xfrm flipV="1">
            <a:off x="2073275" y="2813050"/>
            <a:ext cx="381000" cy="1371600"/>
          </a:xfrm>
          <a:prstGeom prst="bentConnector3">
            <a:avLst>
              <a:gd name="adj1" fmla="val 50000"/>
            </a:avLst>
          </a:prstGeom>
          <a:noFill/>
          <a:ln w="12700" cap="sq">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21521" name="AutoShape 17">
            <a:extLst>
              <a:ext uri="{FF2B5EF4-FFF2-40B4-BE49-F238E27FC236}">
                <a16:creationId xmlns:a16="http://schemas.microsoft.com/office/drawing/2014/main" xmlns="" id="{9263AD3C-9E76-4137-8D97-F5457D7DEB09}"/>
              </a:ext>
            </a:extLst>
          </p:cNvPr>
          <p:cNvCxnSpPr>
            <a:cxnSpLocks noChangeShapeType="1"/>
            <a:stCxn id="21506" idx="3"/>
            <a:endCxn id="21514" idx="1"/>
          </p:cNvCxnSpPr>
          <p:nvPr/>
        </p:nvCxnSpPr>
        <p:spPr bwMode="auto">
          <a:xfrm>
            <a:off x="2073275" y="4184650"/>
            <a:ext cx="381000" cy="1447800"/>
          </a:xfrm>
          <a:prstGeom prst="bentConnector3">
            <a:avLst>
              <a:gd name="adj1" fmla="val 50000"/>
            </a:avLst>
          </a:prstGeom>
          <a:noFill/>
          <a:ln w="12700" cap="sq">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21522" name="AutoShape 18">
            <a:extLst>
              <a:ext uri="{FF2B5EF4-FFF2-40B4-BE49-F238E27FC236}">
                <a16:creationId xmlns:a16="http://schemas.microsoft.com/office/drawing/2014/main" xmlns="" id="{E2812FCF-6854-4DF8-9992-A03F67053BF4}"/>
              </a:ext>
            </a:extLst>
          </p:cNvPr>
          <p:cNvCxnSpPr>
            <a:cxnSpLocks noChangeShapeType="1"/>
            <a:stCxn id="21518" idx="3"/>
            <a:endCxn id="21517" idx="1"/>
          </p:cNvCxnSpPr>
          <p:nvPr/>
        </p:nvCxnSpPr>
        <p:spPr bwMode="auto">
          <a:xfrm flipV="1">
            <a:off x="3902075" y="2508250"/>
            <a:ext cx="593725" cy="304800"/>
          </a:xfrm>
          <a:prstGeom prst="bentConnector3">
            <a:avLst>
              <a:gd name="adj1" fmla="val 50000"/>
            </a:avLst>
          </a:prstGeom>
          <a:noFill/>
          <a:ln w="12700" cap="sq">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21523" name="AutoShape 19">
            <a:extLst>
              <a:ext uri="{FF2B5EF4-FFF2-40B4-BE49-F238E27FC236}">
                <a16:creationId xmlns:a16="http://schemas.microsoft.com/office/drawing/2014/main" xmlns="" id="{F04F1746-2182-4512-A387-755BBF7311E9}"/>
              </a:ext>
            </a:extLst>
          </p:cNvPr>
          <p:cNvCxnSpPr>
            <a:cxnSpLocks noChangeShapeType="1"/>
            <a:stCxn id="21518" idx="3"/>
            <a:endCxn id="21516" idx="1"/>
          </p:cNvCxnSpPr>
          <p:nvPr/>
        </p:nvCxnSpPr>
        <p:spPr bwMode="auto">
          <a:xfrm>
            <a:off x="3902075" y="2813050"/>
            <a:ext cx="593725" cy="381000"/>
          </a:xfrm>
          <a:prstGeom prst="bentConnector3">
            <a:avLst>
              <a:gd name="adj1" fmla="val 50000"/>
            </a:avLst>
          </a:prstGeom>
          <a:noFill/>
          <a:ln w="12700" cap="sq">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21524" name="AutoShape 20">
            <a:extLst>
              <a:ext uri="{FF2B5EF4-FFF2-40B4-BE49-F238E27FC236}">
                <a16:creationId xmlns:a16="http://schemas.microsoft.com/office/drawing/2014/main" xmlns="" id="{A254802A-5184-4E47-B0AA-53E4DCEDFEBA}"/>
              </a:ext>
            </a:extLst>
          </p:cNvPr>
          <p:cNvCxnSpPr>
            <a:cxnSpLocks noChangeShapeType="1"/>
            <a:stCxn id="21517" idx="3"/>
            <a:endCxn id="21515" idx="1"/>
          </p:cNvCxnSpPr>
          <p:nvPr/>
        </p:nvCxnSpPr>
        <p:spPr bwMode="auto">
          <a:xfrm>
            <a:off x="5943600" y="2508250"/>
            <a:ext cx="473075"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1525" name="AutoShape 21">
            <a:extLst>
              <a:ext uri="{FF2B5EF4-FFF2-40B4-BE49-F238E27FC236}">
                <a16:creationId xmlns:a16="http://schemas.microsoft.com/office/drawing/2014/main" xmlns="" id="{FE49DE42-2059-4010-A28B-6B2706975CD7}"/>
              </a:ext>
            </a:extLst>
          </p:cNvPr>
          <p:cNvCxnSpPr>
            <a:cxnSpLocks noChangeShapeType="1"/>
            <a:stCxn id="21508" idx="3"/>
            <a:endCxn id="21509" idx="1"/>
          </p:cNvCxnSpPr>
          <p:nvPr/>
        </p:nvCxnSpPr>
        <p:spPr bwMode="auto">
          <a:xfrm>
            <a:off x="3902075" y="4184650"/>
            <a:ext cx="593725"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1526" name="AutoShape 22">
            <a:extLst>
              <a:ext uri="{FF2B5EF4-FFF2-40B4-BE49-F238E27FC236}">
                <a16:creationId xmlns:a16="http://schemas.microsoft.com/office/drawing/2014/main" xmlns="" id="{581327D5-A125-4DD7-BA44-06043B2E1C7F}"/>
              </a:ext>
            </a:extLst>
          </p:cNvPr>
          <p:cNvCxnSpPr>
            <a:cxnSpLocks noChangeShapeType="1"/>
            <a:stCxn id="21509" idx="3"/>
            <a:endCxn id="21510" idx="1"/>
          </p:cNvCxnSpPr>
          <p:nvPr/>
        </p:nvCxnSpPr>
        <p:spPr bwMode="auto">
          <a:xfrm>
            <a:off x="5943600" y="4184650"/>
            <a:ext cx="457200"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1527" name="AutoShape 23">
            <a:extLst>
              <a:ext uri="{FF2B5EF4-FFF2-40B4-BE49-F238E27FC236}">
                <a16:creationId xmlns:a16="http://schemas.microsoft.com/office/drawing/2014/main" xmlns="" id="{21328041-95D0-4155-B85B-0F40BB7B7C25}"/>
              </a:ext>
            </a:extLst>
          </p:cNvPr>
          <p:cNvCxnSpPr>
            <a:cxnSpLocks noChangeShapeType="1"/>
            <a:endCxn id="21513" idx="1"/>
          </p:cNvCxnSpPr>
          <p:nvPr/>
        </p:nvCxnSpPr>
        <p:spPr bwMode="auto">
          <a:xfrm flipV="1">
            <a:off x="3886200" y="5251450"/>
            <a:ext cx="609600" cy="266700"/>
          </a:xfrm>
          <a:prstGeom prst="bentConnector3">
            <a:avLst>
              <a:gd name="adj1" fmla="val 50000"/>
            </a:avLst>
          </a:prstGeom>
          <a:noFill/>
          <a:ln w="12700" cap="sq">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21528" name="AutoShape 24">
            <a:extLst>
              <a:ext uri="{FF2B5EF4-FFF2-40B4-BE49-F238E27FC236}">
                <a16:creationId xmlns:a16="http://schemas.microsoft.com/office/drawing/2014/main" xmlns="" id="{63C3E408-001E-4038-91D2-6206227E22B4}"/>
              </a:ext>
            </a:extLst>
          </p:cNvPr>
          <p:cNvCxnSpPr>
            <a:cxnSpLocks noChangeShapeType="1"/>
            <a:endCxn id="21512" idx="1"/>
          </p:cNvCxnSpPr>
          <p:nvPr/>
        </p:nvCxnSpPr>
        <p:spPr bwMode="auto">
          <a:xfrm>
            <a:off x="3886200" y="5670550"/>
            <a:ext cx="609600" cy="266700"/>
          </a:xfrm>
          <a:prstGeom prst="bentConnector3">
            <a:avLst>
              <a:gd name="adj1" fmla="val 50000"/>
            </a:avLst>
          </a:prstGeom>
          <a:noFill/>
          <a:ln w="12700" cap="sq">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21529" name="AutoShape 25">
            <a:extLst>
              <a:ext uri="{FF2B5EF4-FFF2-40B4-BE49-F238E27FC236}">
                <a16:creationId xmlns:a16="http://schemas.microsoft.com/office/drawing/2014/main" xmlns="" id="{4126093C-DD31-40AF-9E2C-B704BE40B761}"/>
              </a:ext>
            </a:extLst>
          </p:cNvPr>
          <p:cNvCxnSpPr>
            <a:cxnSpLocks noChangeShapeType="1"/>
            <a:stCxn id="21513" idx="3"/>
            <a:endCxn id="21511" idx="1"/>
          </p:cNvCxnSpPr>
          <p:nvPr/>
        </p:nvCxnSpPr>
        <p:spPr bwMode="auto">
          <a:xfrm>
            <a:off x="5943600" y="5251450"/>
            <a:ext cx="457200" cy="273050"/>
          </a:xfrm>
          <a:prstGeom prst="bentConnector3">
            <a:avLst>
              <a:gd name="adj1" fmla="val 50000"/>
            </a:avLst>
          </a:prstGeom>
          <a:noFill/>
          <a:ln w="12700" cap="sq">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21530" name="AutoShape 26">
            <a:extLst>
              <a:ext uri="{FF2B5EF4-FFF2-40B4-BE49-F238E27FC236}">
                <a16:creationId xmlns:a16="http://schemas.microsoft.com/office/drawing/2014/main" xmlns="" id="{FD0763E2-8E4F-47DF-8AC4-7BB421452F3D}"/>
              </a:ext>
            </a:extLst>
          </p:cNvPr>
          <p:cNvCxnSpPr>
            <a:cxnSpLocks noChangeShapeType="1"/>
            <a:stCxn id="21512" idx="3"/>
            <a:endCxn id="21511" idx="1"/>
          </p:cNvCxnSpPr>
          <p:nvPr/>
        </p:nvCxnSpPr>
        <p:spPr bwMode="auto">
          <a:xfrm flipV="1">
            <a:off x="5943600" y="5524500"/>
            <a:ext cx="457200" cy="412750"/>
          </a:xfrm>
          <a:prstGeom prst="bentConnector3">
            <a:avLst>
              <a:gd name="adj1" fmla="val 50000"/>
            </a:avLst>
          </a:prstGeom>
          <a:noFill/>
          <a:ln w="12700" cap="sq">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21531" name="AutoShape 27">
            <a:extLst>
              <a:ext uri="{FF2B5EF4-FFF2-40B4-BE49-F238E27FC236}">
                <a16:creationId xmlns:a16="http://schemas.microsoft.com/office/drawing/2014/main" xmlns="" id="{86F89729-91FE-4B2C-A395-87A523894082}"/>
              </a:ext>
            </a:extLst>
          </p:cNvPr>
          <p:cNvCxnSpPr>
            <a:cxnSpLocks noChangeShapeType="1"/>
            <a:stCxn id="21506" idx="2"/>
            <a:endCxn id="21507" idx="0"/>
          </p:cNvCxnSpPr>
          <p:nvPr/>
        </p:nvCxnSpPr>
        <p:spPr bwMode="auto">
          <a:xfrm>
            <a:off x="1349375" y="4451350"/>
            <a:ext cx="0" cy="5334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21532" name="Text Box 28">
            <a:extLst>
              <a:ext uri="{FF2B5EF4-FFF2-40B4-BE49-F238E27FC236}">
                <a16:creationId xmlns:a16="http://schemas.microsoft.com/office/drawing/2014/main" xmlns="" id="{FB935CB8-36A0-4ED2-9DCB-000820CA7F28}"/>
              </a:ext>
            </a:extLst>
          </p:cNvPr>
          <p:cNvSpPr txBox="1">
            <a:spLocks noChangeArrowheads="1"/>
          </p:cNvSpPr>
          <p:nvPr/>
        </p:nvSpPr>
        <p:spPr bwMode="auto">
          <a:xfrm>
            <a:off x="609600" y="3845511"/>
            <a:ext cx="12474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CA" altLang="fr-FR" sz="1800">
                <a:latin typeface="+mn-lt"/>
              </a:rPr>
              <a:t>Mission of</a:t>
            </a:r>
          </a:p>
          <a:p>
            <a:pPr eaLnBrk="1" hangingPunct="1"/>
            <a:r>
              <a:rPr lang="fr-CA" altLang="fr-FR" sz="1800">
                <a:latin typeface="+mn-lt"/>
              </a:rPr>
              <a:t>product</a:t>
            </a:r>
          </a:p>
        </p:txBody>
      </p:sp>
      <p:sp>
        <p:nvSpPr>
          <p:cNvPr id="21533" name="Text Box 29">
            <a:extLst>
              <a:ext uri="{FF2B5EF4-FFF2-40B4-BE49-F238E27FC236}">
                <a16:creationId xmlns:a16="http://schemas.microsoft.com/office/drawing/2014/main" xmlns="" id="{D9E32962-750B-4F0F-A52F-9DA5220C1BE5}"/>
              </a:ext>
            </a:extLst>
          </p:cNvPr>
          <p:cNvSpPr txBox="1">
            <a:spLocks noChangeArrowheads="1"/>
          </p:cNvSpPr>
          <p:nvPr/>
        </p:nvSpPr>
        <p:spPr bwMode="auto">
          <a:xfrm>
            <a:off x="2075223" y="2215233"/>
            <a:ext cx="19927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fr-FR" sz="1400" i="1" dirty="0">
                <a:latin typeface="+mn-lt"/>
              </a:rPr>
              <a:t>Functional group 1</a:t>
            </a:r>
          </a:p>
        </p:txBody>
      </p:sp>
      <p:sp>
        <p:nvSpPr>
          <p:cNvPr id="21534" name="Text Box 30">
            <a:extLst>
              <a:ext uri="{FF2B5EF4-FFF2-40B4-BE49-F238E27FC236}">
                <a16:creationId xmlns:a16="http://schemas.microsoft.com/office/drawing/2014/main" xmlns="" id="{95B4159A-0F95-4CD6-9681-155EC1EE7ED6}"/>
              </a:ext>
            </a:extLst>
          </p:cNvPr>
          <p:cNvSpPr txBox="1">
            <a:spLocks noChangeArrowheads="1"/>
          </p:cNvSpPr>
          <p:nvPr/>
        </p:nvSpPr>
        <p:spPr bwMode="auto">
          <a:xfrm>
            <a:off x="2278538" y="3555219"/>
            <a:ext cx="29538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fr-FR" sz="1400" i="1" dirty="0">
                <a:latin typeface="+mn-lt"/>
              </a:rPr>
              <a:t>Functional group 2</a:t>
            </a:r>
          </a:p>
        </p:txBody>
      </p:sp>
      <p:sp>
        <p:nvSpPr>
          <p:cNvPr id="21535" name="Text Box 31">
            <a:extLst>
              <a:ext uri="{FF2B5EF4-FFF2-40B4-BE49-F238E27FC236}">
                <a16:creationId xmlns:a16="http://schemas.microsoft.com/office/drawing/2014/main" xmlns="" id="{189B952D-00CF-4B19-8814-A76B970FC908}"/>
              </a:ext>
            </a:extLst>
          </p:cNvPr>
          <p:cNvSpPr txBox="1">
            <a:spLocks noChangeArrowheads="1"/>
          </p:cNvSpPr>
          <p:nvPr/>
        </p:nvSpPr>
        <p:spPr bwMode="auto">
          <a:xfrm>
            <a:off x="2148324" y="5999444"/>
            <a:ext cx="1981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fr-FR" sz="1400" i="1" dirty="0">
                <a:latin typeface="+mn-lt"/>
              </a:rPr>
              <a:t>Functional group 3</a:t>
            </a:r>
          </a:p>
        </p:txBody>
      </p:sp>
      <p:sp>
        <p:nvSpPr>
          <p:cNvPr id="21536" name="Text Box 32">
            <a:extLst>
              <a:ext uri="{FF2B5EF4-FFF2-40B4-BE49-F238E27FC236}">
                <a16:creationId xmlns:a16="http://schemas.microsoft.com/office/drawing/2014/main" xmlns="" id="{919C3593-4B1E-40E5-8B3A-FDBA424B47CE}"/>
              </a:ext>
            </a:extLst>
          </p:cNvPr>
          <p:cNvSpPr txBox="1">
            <a:spLocks noChangeArrowheads="1"/>
          </p:cNvSpPr>
          <p:nvPr/>
        </p:nvSpPr>
        <p:spPr bwMode="auto">
          <a:xfrm>
            <a:off x="2530475" y="1819861"/>
            <a:ext cx="1213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fr-FR">
                <a:latin typeface="+mn-lt"/>
              </a:rPr>
              <a:t>Level 1</a:t>
            </a:r>
          </a:p>
        </p:txBody>
      </p:sp>
      <p:sp>
        <p:nvSpPr>
          <p:cNvPr id="21537" name="Text Box 33">
            <a:extLst>
              <a:ext uri="{FF2B5EF4-FFF2-40B4-BE49-F238E27FC236}">
                <a16:creationId xmlns:a16="http://schemas.microsoft.com/office/drawing/2014/main" xmlns="" id="{EBB65243-03B2-430C-97CD-6AC018AF9386}"/>
              </a:ext>
            </a:extLst>
          </p:cNvPr>
          <p:cNvSpPr txBox="1">
            <a:spLocks noChangeArrowheads="1"/>
          </p:cNvSpPr>
          <p:nvPr/>
        </p:nvSpPr>
        <p:spPr bwMode="auto">
          <a:xfrm>
            <a:off x="4587875" y="1819861"/>
            <a:ext cx="1213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fr-FR">
                <a:latin typeface="+mn-lt"/>
              </a:rPr>
              <a:t>Level 2</a:t>
            </a:r>
          </a:p>
        </p:txBody>
      </p:sp>
      <p:sp>
        <p:nvSpPr>
          <p:cNvPr id="21538" name="Text Box 34">
            <a:extLst>
              <a:ext uri="{FF2B5EF4-FFF2-40B4-BE49-F238E27FC236}">
                <a16:creationId xmlns:a16="http://schemas.microsoft.com/office/drawing/2014/main" xmlns="" id="{F2E99A5E-501B-4A46-9270-568D1D21C7A7}"/>
              </a:ext>
            </a:extLst>
          </p:cNvPr>
          <p:cNvSpPr txBox="1">
            <a:spLocks noChangeArrowheads="1"/>
          </p:cNvSpPr>
          <p:nvPr/>
        </p:nvSpPr>
        <p:spPr bwMode="auto">
          <a:xfrm>
            <a:off x="6569075" y="1819861"/>
            <a:ext cx="1213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CA" altLang="fr-FR">
                <a:latin typeface="+mn-lt"/>
              </a:rPr>
              <a:t>Level 3</a:t>
            </a:r>
          </a:p>
        </p:txBody>
      </p:sp>
      <p:sp>
        <p:nvSpPr>
          <p:cNvPr id="21539" name="Text Box 35">
            <a:extLst>
              <a:ext uri="{FF2B5EF4-FFF2-40B4-BE49-F238E27FC236}">
                <a16:creationId xmlns:a16="http://schemas.microsoft.com/office/drawing/2014/main" xmlns="" id="{F1F53366-76C1-4323-AE13-F7015554EE53}"/>
              </a:ext>
            </a:extLst>
          </p:cNvPr>
          <p:cNvSpPr txBox="1">
            <a:spLocks noChangeArrowheads="1"/>
          </p:cNvSpPr>
          <p:nvPr/>
        </p:nvSpPr>
        <p:spPr bwMode="auto">
          <a:xfrm>
            <a:off x="4679950" y="2259599"/>
            <a:ext cx="1104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fr-FR" sz="1800" dirty="0">
                <a:latin typeface="+mn-lt"/>
              </a:rPr>
              <a:t>function</a:t>
            </a:r>
          </a:p>
        </p:txBody>
      </p:sp>
      <p:sp>
        <p:nvSpPr>
          <p:cNvPr id="21540" name="Text Box 36">
            <a:extLst>
              <a:ext uri="{FF2B5EF4-FFF2-40B4-BE49-F238E27FC236}">
                <a16:creationId xmlns:a16="http://schemas.microsoft.com/office/drawing/2014/main" xmlns="" id="{BEA042C4-9FBF-41AC-BDE5-84DD4067682B}"/>
              </a:ext>
            </a:extLst>
          </p:cNvPr>
          <p:cNvSpPr txBox="1">
            <a:spLocks noChangeArrowheads="1"/>
          </p:cNvSpPr>
          <p:nvPr/>
        </p:nvSpPr>
        <p:spPr bwMode="auto">
          <a:xfrm>
            <a:off x="4724400" y="2962861"/>
            <a:ext cx="1104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CA" altLang="fr-FR" sz="1800">
                <a:latin typeface="+mn-lt"/>
              </a:rPr>
              <a:t>function</a:t>
            </a:r>
          </a:p>
        </p:txBody>
      </p:sp>
      <p:sp>
        <p:nvSpPr>
          <p:cNvPr id="21541" name="Text Box 37">
            <a:extLst>
              <a:ext uri="{FF2B5EF4-FFF2-40B4-BE49-F238E27FC236}">
                <a16:creationId xmlns:a16="http://schemas.microsoft.com/office/drawing/2014/main" xmlns="" id="{BEB618DB-EF60-46E1-8D53-28D647BC6801}"/>
              </a:ext>
            </a:extLst>
          </p:cNvPr>
          <p:cNvSpPr txBox="1">
            <a:spLocks noChangeArrowheads="1"/>
          </p:cNvSpPr>
          <p:nvPr/>
        </p:nvSpPr>
        <p:spPr bwMode="auto">
          <a:xfrm>
            <a:off x="4724400" y="5706061"/>
            <a:ext cx="1104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CA" altLang="fr-FR" sz="1800">
                <a:latin typeface="+mn-lt"/>
              </a:rPr>
              <a:t>function</a:t>
            </a:r>
          </a:p>
        </p:txBody>
      </p:sp>
      <p:sp>
        <p:nvSpPr>
          <p:cNvPr id="21542" name="Text Box 38">
            <a:extLst>
              <a:ext uri="{FF2B5EF4-FFF2-40B4-BE49-F238E27FC236}">
                <a16:creationId xmlns:a16="http://schemas.microsoft.com/office/drawing/2014/main" xmlns="" id="{70E2AA78-31BE-4543-8429-2129B8B159F4}"/>
              </a:ext>
            </a:extLst>
          </p:cNvPr>
          <p:cNvSpPr txBox="1">
            <a:spLocks noChangeArrowheads="1"/>
          </p:cNvSpPr>
          <p:nvPr/>
        </p:nvSpPr>
        <p:spPr bwMode="auto">
          <a:xfrm>
            <a:off x="4724400" y="5020261"/>
            <a:ext cx="1104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CA" altLang="fr-FR" sz="1800">
                <a:latin typeface="+mn-lt"/>
              </a:rPr>
              <a:t>function</a:t>
            </a:r>
          </a:p>
        </p:txBody>
      </p:sp>
      <p:sp>
        <p:nvSpPr>
          <p:cNvPr id="21543" name="Text Box 39">
            <a:extLst>
              <a:ext uri="{FF2B5EF4-FFF2-40B4-BE49-F238E27FC236}">
                <a16:creationId xmlns:a16="http://schemas.microsoft.com/office/drawing/2014/main" xmlns="" id="{5835D42B-2D3D-45F5-A57A-98AD5363604E}"/>
              </a:ext>
            </a:extLst>
          </p:cNvPr>
          <p:cNvSpPr txBox="1">
            <a:spLocks noChangeArrowheads="1"/>
          </p:cNvSpPr>
          <p:nvPr/>
        </p:nvSpPr>
        <p:spPr bwMode="auto">
          <a:xfrm>
            <a:off x="4724400" y="3953461"/>
            <a:ext cx="1104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CA" altLang="fr-FR" sz="1800">
                <a:latin typeface="+mn-lt"/>
              </a:rPr>
              <a:t>function</a:t>
            </a:r>
          </a:p>
        </p:txBody>
      </p:sp>
      <p:sp>
        <p:nvSpPr>
          <p:cNvPr id="21544" name="Text Box 40">
            <a:extLst>
              <a:ext uri="{FF2B5EF4-FFF2-40B4-BE49-F238E27FC236}">
                <a16:creationId xmlns:a16="http://schemas.microsoft.com/office/drawing/2014/main" xmlns="" id="{D5532A39-A6BA-4A09-A9E7-6F29A66700BC}"/>
              </a:ext>
            </a:extLst>
          </p:cNvPr>
          <p:cNvSpPr txBox="1">
            <a:spLocks noChangeArrowheads="1"/>
          </p:cNvSpPr>
          <p:nvPr/>
        </p:nvSpPr>
        <p:spPr bwMode="auto">
          <a:xfrm>
            <a:off x="6600825" y="2277061"/>
            <a:ext cx="1104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CA" altLang="fr-FR" sz="1800">
                <a:latin typeface="+mn-lt"/>
              </a:rPr>
              <a:t>function</a:t>
            </a:r>
          </a:p>
        </p:txBody>
      </p:sp>
      <p:sp>
        <p:nvSpPr>
          <p:cNvPr id="21545" name="Text Box 41">
            <a:extLst>
              <a:ext uri="{FF2B5EF4-FFF2-40B4-BE49-F238E27FC236}">
                <a16:creationId xmlns:a16="http://schemas.microsoft.com/office/drawing/2014/main" xmlns="" id="{3A6A5121-5C3F-4846-BAB0-63288CEBFFB7}"/>
              </a:ext>
            </a:extLst>
          </p:cNvPr>
          <p:cNvSpPr txBox="1">
            <a:spLocks noChangeArrowheads="1"/>
          </p:cNvSpPr>
          <p:nvPr/>
        </p:nvSpPr>
        <p:spPr bwMode="auto">
          <a:xfrm>
            <a:off x="6629400" y="3994150"/>
            <a:ext cx="1104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CA" altLang="fr-FR" sz="1800">
                <a:latin typeface="+mn-lt"/>
              </a:rPr>
              <a:t>function</a:t>
            </a:r>
          </a:p>
        </p:txBody>
      </p:sp>
      <p:sp>
        <p:nvSpPr>
          <p:cNvPr id="21546" name="Text Box 42">
            <a:extLst>
              <a:ext uri="{FF2B5EF4-FFF2-40B4-BE49-F238E27FC236}">
                <a16:creationId xmlns:a16="http://schemas.microsoft.com/office/drawing/2014/main" xmlns="" id="{4C3FE9D3-1B2A-4111-BC10-78B667EEFF69}"/>
              </a:ext>
            </a:extLst>
          </p:cNvPr>
          <p:cNvSpPr txBox="1">
            <a:spLocks noChangeArrowheads="1"/>
          </p:cNvSpPr>
          <p:nvPr/>
        </p:nvSpPr>
        <p:spPr bwMode="auto">
          <a:xfrm>
            <a:off x="6629400" y="5307599"/>
            <a:ext cx="1104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CA" altLang="fr-FR" sz="1800">
                <a:latin typeface="+mn-lt"/>
              </a:rPr>
              <a:t>function</a:t>
            </a:r>
          </a:p>
        </p:txBody>
      </p:sp>
      <p:sp>
        <p:nvSpPr>
          <p:cNvPr id="21547" name="Text Box 43">
            <a:extLst>
              <a:ext uri="{FF2B5EF4-FFF2-40B4-BE49-F238E27FC236}">
                <a16:creationId xmlns:a16="http://schemas.microsoft.com/office/drawing/2014/main" xmlns="" id="{6A824198-77DC-44D9-8DBD-DB70403244CA}"/>
              </a:ext>
            </a:extLst>
          </p:cNvPr>
          <p:cNvSpPr txBox="1">
            <a:spLocks noChangeArrowheads="1"/>
          </p:cNvSpPr>
          <p:nvPr/>
        </p:nvSpPr>
        <p:spPr bwMode="auto">
          <a:xfrm>
            <a:off x="1006475" y="5020261"/>
            <a:ext cx="6944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CA" altLang="fr-FR" sz="1800">
                <a:latin typeface="+mn-lt"/>
              </a:rPr>
              <a:t>goal</a:t>
            </a:r>
          </a:p>
        </p:txBody>
      </p:sp>
      <p:sp>
        <p:nvSpPr>
          <p:cNvPr id="21548" name="Line 44">
            <a:extLst>
              <a:ext uri="{FF2B5EF4-FFF2-40B4-BE49-F238E27FC236}">
                <a16:creationId xmlns:a16="http://schemas.microsoft.com/office/drawing/2014/main" xmlns="" id="{C7C740B8-B99A-419A-8D0F-8F9B99E07374}"/>
              </a:ext>
            </a:extLst>
          </p:cNvPr>
          <p:cNvSpPr>
            <a:spLocks noChangeShapeType="1"/>
          </p:cNvSpPr>
          <p:nvPr/>
        </p:nvSpPr>
        <p:spPr bwMode="auto">
          <a:xfrm>
            <a:off x="7924800" y="1981200"/>
            <a:ext cx="0" cy="4191000"/>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CA"/>
          </a:p>
        </p:txBody>
      </p:sp>
      <p:sp>
        <p:nvSpPr>
          <p:cNvPr id="21549" name="Text Box 45">
            <a:extLst>
              <a:ext uri="{FF2B5EF4-FFF2-40B4-BE49-F238E27FC236}">
                <a16:creationId xmlns:a16="http://schemas.microsoft.com/office/drawing/2014/main" xmlns="" id="{FBFA1A2A-6485-455E-A689-1926E547CB2A}"/>
              </a:ext>
            </a:extLst>
          </p:cNvPr>
          <p:cNvSpPr txBox="1">
            <a:spLocks noChangeArrowheads="1"/>
          </p:cNvSpPr>
          <p:nvPr/>
        </p:nvSpPr>
        <p:spPr bwMode="auto">
          <a:xfrm>
            <a:off x="8183574" y="2203086"/>
            <a:ext cx="381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CA" altLang="fr-FR" sz="2800" dirty="0">
                <a:latin typeface="+mn-lt"/>
              </a:rPr>
              <a:t>SOLUTIONS</a:t>
            </a:r>
          </a:p>
        </p:txBody>
      </p:sp>
      <p:sp>
        <p:nvSpPr>
          <p:cNvPr id="21550" name="Text Box 46">
            <a:extLst>
              <a:ext uri="{FF2B5EF4-FFF2-40B4-BE49-F238E27FC236}">
                <a16:creationId xmlns:a16="http://schemas.microsoft.com/office/drawing/2014/main" xmlns="" id="{45F55B04-7D5F-44F2-AEDC-43440F8B6473}"/>
              </a:ext>
            </a:extLst>
          </p:cNvPr>
          <p:cNvSpPr>
            <a:spLocks noGrp="1" noChangeArrowheads="1"/>
          </p:cNvSpPr>
          <p:nvPr>
            <p:ph type="title"/>
          </p:nvPr>
        </p:nvSpPr>
        <p:spPr>
          <a:xfrm>
            <a:off x="317500" y="838200"/>
            <a:ext cx="8637588" cy="646113"/>
          </a:xfrm>
          <a:noFill/>
        </p:spPr>
        <p:txBody>
          <a:bodyPr/>
          <a:lstStyle/>
          <a:p>
            <a:pPr algn="ctr"/>
            <a:r>
              <a:rPr lang="en-CA" altLang="fr-FR" sz="3600" dirty="0">
                <a:cs typeface="Times New Roman" panose="02020603050405020304" pitchFamily="18" charset="0"/>
              </a:rPr>
              <a:t>Functional diagram</a:t>
            </a:r>
          </a:p>
        </p:txBody>
      </p:sp>
      <p:sp>
        <p:nvSpPr>
          <p:cNvPr id="49" name="Espace réservé du pied de page 48">
            <a:extLst>
              <a:ext uri="{FF2B5EF4-FFF2-40B4-BE49-F238E27FC236}">
                <a16:creationId xmlns:a16="http://schemas.microsoft.com/office/drawing/2014/main" xmlns="" id="{338ACC6B-F6EE-4676-88B6-55D0EC7BAD17}"/>
              </a:ext>
            </a:extLst>
          </p:cNvPr>
          <p:cNvSpPr>
            <a:spLocks noGrp="1"/>
          </p:cNvSpPr>
          <p:nvPr>
            <p:ph type="ftr" sz="quarter" idx="11"/>
          </p:nvPr>
        </p:nvSpPr>
        <p:spPr>
          <a:xfrm rot="5400000">
            <a:off x="6864868" y="1949923"/>
            <a:ext cx="3859795" cy="228660"/>
          </a:xfrm>
        </p:spPr>
        <p:txBody>
          <a:bodyPr/>
          <a:lstStyle/>
          <a:p>
            <a:pPr>
              <a:defRPr/>
            </a:pPr>
            <a:r>
              <a:rPr lang="en-US"/>
              <a:t>© Martin Parrot inc.</a:t>
            </a:r>
          </a:p>
        </p:txBody>
      </p:sp>
      <p:sp>
        <p:nvSpPr>
          <p:cNvPr id="48" name="Text Box 35">
            <a:extLst>
              <a:ext uri="{FF2B5EF4-FFF2-40B4-BE49-F238E27FC236}">
                <a16:creationId xmlns:a16="http://schemas.microsoft.com/office/drawing/2014/main" xmlns="" id="{5782E529-5BEC-4305-86F2-DBDAF5CC25CC}"/>
              </a:ext>
            </a:extLst>
          </p:cNvPr>
          <p:cNvSpPr txBox="1">
            <a:spLocks noChangeArrowheads="1"/>
          </p:cNvSpPr>
          <p:nvPr/>
        </p:nvSpPr>
        <p:spPr bwMode="auto">
          <a:xfrm>
            <a:off x="2649946" y="2615876"/>
            <a:ext cx="1104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fr-FR" sz="1800" dirty="0">
                <a:latin typeface="+mn-lt"/>
              </a:rPr>
              <a:t>function</a:t>
            </a:r>
          </a:p>
        </p:txBody>
      </p:sp>
      <p:sp>
        <p:nvSpPr>
          <p:cNvPr id="50" name="Text Box 35">
            <a:extLst>
              <a:ext uri="{FF2B5EF4-FFF2-40B4-BE49-F238E27FC236}">
                <a16:creationId xmlns:a16="http://schemas.microsoft.com/office/drawing/2014/main" xmlns="" id="{0D0AAD86-3C9F-41D6-A113-F944AB3590DB}"/>
              </a:ext>
            </a:extLst>
          </p:cNvPr>
          <p:cNvSpPr txBox="1">
            <a:spLocks noChangeArrowheads="1"/>
          </p:cNvSpPr>
          <p:nvPr/>
        </p:nvSpPr>
        <p:spPr bwMode="auto">
          <a:xfrm>
            <a:off x="2599495" y="3985706"/>
            <a:ext cx="1104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fr-FR" sz="1800">
                <a:latin typeface="+mn-lt"/>
              </a:rPr>
              <a:t>function</a:t>
            </a:r>
          </a:p>
        </p:txBody>
      </p:sp>
      <p:sp>
        <p:nvSpPr>
          <p:cNvPr id="51" name="Text Box 35">
            <a:extLst>
              <a:ext uri="{FF2B5EF4-FFF2-40B4-BE49-F238E27FC236}">
                <a16:creationId xmlns:a16="http://schemas.microsoft.com/office/drawing/2014/main" xmlns="" id="{BD254529-78AF-485C-BEF9-33FD0D92AB96}"/>
              </a:ext>
            </a:extLst>
          </p:cNvPr>
          <p:cNvSpPr txBox="1">
            <a:spLocks noChangeArrowheads="1"/>
          </p:cNvSpPr>
          <p:nvPr/>
        </p:nvSpPr>
        <p:spPr bwMode="auto">
          <a:xfrm>
            <a:off x="2599795" y="5447784"/>
            <a:ext cx="1104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fr-FR" sz="1800">
                <a:latin typeface="+mn-lt"/>
              </a:rPr>
              <a:t>function</a:t>
            </a:r>
          </a:p>
        </p:txBody>
      </p:sp>
      <p:sp>
        <p:nvSpPr>
          <p:cNvPr id="52" name="Rectangle 51">
            <a:extLst>
              <a:ext uri="{FF2B5EF4-FFF2-40B4-BE49-F238E27FC236}">
                <a16:creationId xmlns:a16="http://schemas.microsoft.com/office/drawing/2014/main" xmlns="" id="{2AB43E91-5FC6-4FEC-9C77-E1EED76DEFBC}"/>
              </a:ext>
            </a:extLst>
          </p:cNvPr>
          <p:cNvSpPr/>
          <p:nvPr/>
        </p:nvSpPr>
        <p:spPr>
          <a:xfrm>
            <a:off x="2169095" y="4998551"/>
            <a:ext cx="5879807" cy="1331406"/>
          </a:xfrm>
          <a:prstGeom prst="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r-CA"/>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242982" y="141132"/>
            <a:ext cx="8721506" cy="652822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xmlns="" id="{AA52A272-921C-41B3-977B-D684E18291CF}"/>
              </a:ext>
            </a:extLst>
          </p:cNvPr>
          <p:cNvSpPr>
            <a:spLocks noGrp="1" noChangeArrowheads="1"/>
          </p:cNvSpPr>
          <p:nvPr>
            <p:ph type="title"/>
          </p:nvPr>
        </p:nvSpPr>
        <p:spPr>
          <a:xfrm>
            <a:off x="612775" y="228600"/>
            <a:ext cx="8153400" cy="990600"/>
          </a:xfrm>
        </p:spPr>
        <p:txBody>
          <a:bodyPr/>
          <a:lstStyle/>
          <a:p>
            <a:pPr eaLnBrk="1" hangingPunct="1"/>
            <a:r>
              <a:rPr lang="fr-CA" altLang="fr-FR"/>
              <a:t>Estimating functions</a:t>
            </a:r>
          </a:p>
        </p:txBody>
      </p:sp>
      <p:sp>
        <p:nvSpPr>
          <p:cNvPr id="135171" name="Rectangle 3">
            <a:extLst>
              <a:ext uri="{FF2B5EF4-FFF2-40B4-BE49-F238E27FC236}">
                <a16:creationId xmlns:a16="http://schemas.microsoft.com/office/drawing/2014/main" xmlns="" id="{AC188E70-0DE1-4C5D-A4AC-39ED95996F00}"/>
              </a:ext>
            </a:extLst>
          </p:cNvPr>
          <p:cNvSpPr>
            <a:spLocks noGrp="1" noChangeArrowheads="1"/>
          </p:cNvSpPr>
          <p:nvPr>
            <p:ph sz="quarter" idx="1"/>
          </p:nvPr>
        </p:nvSpPr>
        <p:spPr>
          <a:xfrm>
            <a:off x="612775" y="1600200"/>
            <a:ext cx="8153400" cy="4495800"/>
          </a:xfrm>
        </p:spPr>
        <p:txBody>
          <a:bodyPr/>
          <a:lstStyle/>
          <a:p>
            <a:pPr eaLnBrk="1" hangingPunct="1">
              <a:buClr>
                <a:schemeClr val="tx1"/>
              </a:buClr>
              <a:buFont typeface="Wingdings" panose="05000000000000000000" pitchFamily="2" charset="2"/>
              <a:buNone/>
            </a:pPr>
            <a:r>
              <a:rPr lang="en-CA" altLang="fr-FR" dirty="0"/>
              <a:t>Give a value to each function:</a:t>
            </a:r>
          </a:p>
          <a:p>
            <a:pPr eaLnBrk="1" hangingPunct="1">
              <a:buClr>
                <a:schemeClr val="tx1"/>
              </a:buClr>
            </a:pPr>
            <a:r>
              <a:rPr lang="en-CA" altLang="fr-FR" dirty="0"/>
              <a:t>cost</a:t>
            </a:r>
          </a:p>
          <a:p>
            <a:pPr eaLnBrk="1" hangingPunct="1">
              <a:buClr>
                <a:schemeClr val="tx1"/>
              </a:buClr>
            </a:pPr>
            <a:r>
              <a:rPr lang="en-CA" altLang="fr-FR" dirty="0"/>
              <a:t>Square meters</a:t>
            </a:r>
          </a:p>
          <a:p>
            <a:pPr eaLnBrk="1" hangingPunct="1">
              <a:buClr>
                <a:schemeClr val="tx1"/>
              </a:buClr>
            </a:pPr>
            <a:r>
              <a:rPr lang="en-CA" altLang="fr-FR" dirty="0"/>
              <a:t>duration</a:t>
            </a:r>
          </a:p>
          <a:p>
            <a:pPr eaLnBrk="1" hangingPunct="1">
              <a:buClr>
                <a:schemeClr val="tx1"/>
              </a:buClr>
            </a:pPr>
            <a:r>
              <a:rPr lang="en-CA" altLang="fr-FR" dirty="0"/>
              <a:t>performance</a:t>
            </a:r>
          </a:p>
          <a:p>
            <a:pPr eaLnBrk="1" hangingPunct="1">
              <a:buClr>
                <a:schemeClr val="tx1"/>
              </a:buClr>
            </a:pPr>
            <a:r>
              <a:rPr lang="en-CA" altLang="fr-FR" dirty="0"/>
              <a:t>weight...</a:t>
            </a:r>
          </a:p>
        </p:txBody>
      </p:sp>
      <p:sp>
        <p:nvSpPr>
          <p:cNvPr id="5" name="Espace réservé du numéro de diapositive 5">
            <a:extLst>
              <a:ext uri="{FF2B5EF4-FFF2-40B4-BE49-F238E27FC236}">
                <a16:creationId xmlns:a16="http://schemas.microsoft.com/office/drawing/2014/main" xmlns="" id="{3C4D8AE9-14C4-41CC-A21F-66FF6FD59CEF}"/>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80000"/>
              </a:lnSpc>
            </a:pPr>
            <a:fld id="{29E5F872-B399-4E6D-B3C3-DE099E144D55}" type="slidenum">
              <a:rPr lang="en-CA" altLang="fr-FR" sz="1200">
                <a:solidFill>
                  <a:srgbClr val="FFFFFF"/>
                </a:solidFill>
              </a:rPr>
              <a:pPr eaLnBrk="1" hangingPunct="1">
                <a:lnSpc>
                  <a:spcPct val="80000"/>
                </a:lnSpc>
              </a:pPr>
              <a:t>18</a:t>
            </a:fld>
            <a:endParaRPr lang="en-CA" altLang="fr-FR" sz="12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xmlns="" id="{30737E3E-5620-4A78-880B-84B187FB25A1}"/>
              </a:ext>
            </a:extLst>
          </p:cNvPr>
          <p:cNvSpPr>
            <a:spLocks noGrp="1" noChangeArrowheads="1"/>
          </p:cNvSpPr>
          <p:nvPr>
            <p:ph type="title"/>
          </p:nvPr>
        </p:nvSpPr>
        <p:spPr>
          <a:xfrm>
            <a:off x="612775" y="228600"/>
            <a:ext cx="8153400" cy="990600"/>
          </a:xfrm>
        </p:spPr>
        <p:txBody>
          <a:bodyPr/>
          <a:lstStyle/>
          <a:p>
            <a:pPr eaLnBrk="1" hangingPunct="1"/>
            <a:r>
              <a:rPr lang="en-CA" altLang="fr-FR"/>
              <a:t>Results of estimation</a:t>
            </a:r>
          </a:p>
        </p:txBody>
      </p:sp>
      <p:sp>
        <p:nvSpPr>
          <p:cNvPr id="136195" name="Rectangle 3">
            <a:extLst>
              <a:ext uri="{FF2B5EF4-FFF2-40B4-BE49-F238E27FC236}">
                <a16:creationId xmlns:a16="http://schemas.microsoft.com/office/drawing/2014/main" xmlns="" id="{E56B71F7-719F-4462-99B0-E1C50755CD23}"/>
              </a:ext>
            </a:extLst>
          </p:cNvPr>
          <p:cNvSpPr>
            <a:spLocks noGrp="1" noChangeArrowheads="1"/>
          </p:cNvSpPr>
          <p:nvPr>
            <p:ph sz="quarter" idx="1"/>
          </p:nvPr>
        </p:nvSpPr>
        <p:spPr>
          <a:xfrm>
            <a:off x="612775" y="1600200"/>
            <a:ext cx="8153400" cy="4495800"/>
          </a:xfrm>
        </p:spPr>
        <p:txBody>
          <a:bodyPr/>
          <a:lstStyle/>
          <a:p>
            <a:pPr eaLnBrk="1" hangingPunct="1">
              <a:lnSpc>
                <a:spcPct val="150000"/>
              </a:lnSpc>
              <a:buClr>
                <a:schemeClr val="tx1"/>
              </a:buClr>
            </a:pPr>
            <a:r>
              <a:rPr lang="en-CA" altLang="fr-FR"/>
              <a:t>Distribute the cost objective on the set of functions </a:t>
            </a:r>
          </a:p>
          <a:p>
            <a:pPr eaLnBrk="1" hangingPunct="1">
              <a:lnSpc>
                <a:spcPct val="150000"/>
              </a:lnSpc>
              <a:buClr>
                <a:schemeClr val="tx1"/>
              </a:buClr>
            </a:pPr>
            <a:r>
              <a:rPr lang="en-CA" altLang="fr-FR"/>
              <a:t>Compare the cost of functions </a:t>
            </a:r>
          </a:p>
          <a:p>
            <a:pPr eaLnBrk="1" hangingPunct="1">
              <a:lnSpc>
                <a:spcPct val="150000"/>
              </a:lnSpc>
              <a:buClr>
                <a:schemeClr val="tx1"/>
              </a:buClr>
            </a:pPr>
            <a:r>
              <a:rPr lang="en-CA" altLang="fr-FR"/>
              <a:t>Validate the interest of the client in paying these costs for these functions</a:t>
            </a:r>
          </a:p>
          <a:p>
            <a:pPr eaLnBrk="1" hangingPunct="1">
              <a:lnSpc>
                <a:spcPct val="150000"/>
              </a:lnSpc>
              <a:buClr>
                <a:schemeClr val="tx1"/>
              </a:buClr>
            </a:pPr>
            <a:r>
              <a:rPr lang="en-CA" altLang="fr-FR"/>
              <a:t>Identify the most expensive functions</a:t>
            </a:r>
          </a:p>
          <a:p>
            <a:pPr eaLnBrk="1" hangingPunct="1">
              <a:lnSpc>
                <a:spcPct val="150000"/>
              </a:lnSpc>
              <a:buClr>
                <a:schemeClr val="tx1"/>
              </a:buClr>
            </a:pPr>
            <a:r>
              <a:rPr lang="en-CA" altLang="fr-FR"/>
              <a:t>Identify mismatches between cost and value</a:t>
            </a:r>
          </a:p>
        </p:txBody>
      </p:sp>
      <p:sp>
        <p:nvSpPr>
          <p:cNvPr id="136196" name="Espace réservé du pied de page 4">
            <a:extLst>
              <a:ext uri="{FF2B5EF4-FFF2-40B4-BE49-F238E27FC236}">
                <a16:creationId xmlns:a16="http://schemas.microsoft.com/office/drawing/2014/main" xmlns="" id="{2553CFA5-780C-4DF6-96EA-71893E25F33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fr-FR" sz="1400">
                <a:solidFill>
                  <a:schemeClr val="tx2"/>
                </a:solidFill>
              </a:rPr>
              <a:t>L. Parrot, eng., M.eng., CVS(Life)</a:t>
            </a:r>
          </a:p>
        </p:txBody>
      </p:sp>
      <p:sp>
        <p:nvSpPr>
          <p:cNvPr id="5" name="Espace réservé du numéro de diapositive 5">
            <a:extLst>
              <a:ext uri="{FF2B5EF4-FFF2-40B4-BE49-F238E27FC236}">
                <a16:creationId xmlns:a16="http://schemas.microsoft.com/office/drawing/2014/main" xmlns="" id="{44468712-16D1-4E26-A25E-F9E5CE0C523F}"/>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80000"/>
              </a:lnSpc>
            </a:pPr>
            <a:fld id="{93F59D20-528F-414C-B731-9DFAD7615A0F}" type="slidenum">
              <a:rPr lang="en-CA" altLang="fr-FR" sz="1200">
                <a:solidFill>
                  <a:srgbClr val="FFFFFF"/>
                </a:solidFill>
              </a:rPr>
              <a:pPr eaLnBrk="1" hangingPunct="1">
                <a:lnSpc>
                  <a:spcPct val="80000"/>
                </a:lnSpc>
              </a:pPr>
              <a:t>19</a:t>
            </a:fld>
            <a:endParaRPr lang="en-CA" altLang="fr-FR" sz="12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xmlns="" id="{55EE9F87-1E3D-43FC-997F-52A11DD21117}"/>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fr-CA" altLang="fr-FR" sz="4400" dirty="0">
                <a:solidFill>
                  <a:schemeClr val="tx2"/>
                </a:solidFill>
                <a:latin typeface="+mj-lt"/>
              </a:rPr>
              <a:t>Value engineering</a:t>
            </a:r>
          </a:p>
        </p:txBody>
      </p:sp>
      <p:sp>
        <p:nvSpPr>
          <p:cNvPr id="11267" name="Rectangle 5">
            <a:extLst>
              <a:ext uri="{FF2B5EF4-FFF2-40B4-BE49-F238E27FC236}">
                <a16:creationId xmlns:a16="http://schemas.microsoft.com/office/drawing/2014/main" xmlns="" id="{2AEBD70D-AC28-4034-8298-8007C28AABE4}"/>
              </a:ext>
            </a:extLst>
          </p:cNvPr>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50000"/>
              </a:lnSpc>
              <a:spcBef>
                <a:spcPct val="20000"/>
              </a:spcBef>
            </a:pPr>
            <a:r>
              <a:rPr lang="en-CA" altLang="fr-FR" sz="3200" dirty="0">
                <a:latin typeface="+mn-lt"/>
              </a:rPr>
              <a:t>A methodology aimed at </a:t>
            </a:r>
          </a:p>
          <a:p>
            <a:pPr algn="ctr" eaLnBrk="1" hangingPunct="1">
              <a:lnSpc>
                <a:spcPct val="150000"/>
              </a:lnSpc>
              <a:spcBef>
                <a:spcPct val="20000"/>
              </a:spcBef>
            </a:pPr>
            <a:r>
              <a:rPr lang="en-CA" altLang="fr-FR" sz="3200" dirty="0">
                <a:latin typeface="+mn-lt"/>
              </a:rPr>
              <a:t>optimizing  the value </a:t>
            </a:r>
          </a:p>
          <a:p>
            <a:pPr algn="ctr" eaLnBrk="1" hangingPunct="1">
              <a:lnSpc>
                <a:spcPct val="150000"/>
              </a:lnSpc>
              <a:spcBef>
                <a:spcPct val="20000"/>
              </a:spcBef>
            </a:pPr>
            <a:r>
              <a:rPr lang="en-CA" altLang="fr-FR" sz="3200" dirty="0">
                <a:latin typeface="+mn-lt"/>
              </a:rPr>
              <a:t>of a product, project or process, </a:t>
            </a:r>
          </a:p>
          <a:p>
            <a:pPr algn="ctr" eaLnBrk="1" hangingPunct="1">
              <a:lnSpc>
                <a:spcPct val="150000"/>
              </a:lnSpc>
              <a:spcBef>
                <a:spcPct val="20000"/>
              </a:spcBef>
            </a:pPr>
            <a:r>
              <a:rPr lang="en-CA" altLang="fr-FR" sz="3200" dirty="0">
                <a:latin typeface="+mn-lt"/>
              </a:rPr>
              <a:t>existing or under development</a:t>
            </a:r>
          </a:p>
        </p:txBody>
      </p:sp>
      <p:sp>
        <p:nvSpPr>
          <p:cNvPr id="4" name="Espace réservé du pied de page 3">
            <a:extLst>
              <a:ext uri="{FF2B5EF4-FFF2-40B4-BE49-F238E27FC236}">
                <a16:creationId xmlns:a16="http://schemas.microsoft.com/office/drawing/2014/main" xmlns="" id="{5E92BAB7-EE13-4357-A364-09E60A942A04}"/>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xmlns="" id="{5DFD1673-D51C-47E2-AF6E-A08F1F7BEBE5}"/>
              </a:ext>
            </a:extLst>
          </p:cNvPr>
          <p:cNvSpPr>
            <a:spLocks noGrp="1" noChangeArrowheads="1"/>
          </p:cNvSpPr>
          <p:nvPr>
            <p:ph type="title"/>
          </p:nvPr>
        </p:nvSpPr>
        <p:spPr/>
        <p:txBody>
          <a:bodyPr/>
          <a:lstStyle/>
          <a:p>
            <a:pPr eaLnBrk="1" hangingPunct="1"/>
            <a:r>
              <a:rPr lang="fr-CA" altLang="fr-FR"/>
              <a:t>Cost analysis</a:t>
            </a:r>
            <a:endParaRPr lang="en-CA" altLang="fr-FR"/>
          </a:p>
        </p:txBody>
      </p:sp>
      <p:sp>
        <p:nvSpPr>
          <p:cNvPr id="34820" name="Espace réservé du pied de page 3">
            <a:extLst>
              <a:ext uri="{FF2B5EF4-FFF2-40B4-BE49-F238E27FC236}">
                <a16:creationId xmlns:a16="http://schemas.microsoft.com/office/drawing/2014/main" xmlns="" id="{DD1A0B32-DCDD-4559-8836-23913601EDD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fr-FR" sz="1400">
                <a:solidFill>
                  <a:schemeClr val="tx2"/>
                </a:solidFill>
              </a:rPr>
              <a:t>L. Parrot, eng., M.eng., CVS(Life)</a:t>
            </a:r>
          </a:p>
        </p:txBody>
      </p:sp>
      <p:sp>
        <p:nvSpPr>
          <p:cNvPr id="5" name="Espace réservé du numéro de diapositive 4">
            <a:extLst>
              <a:ext uri="{FF2B5EF4-FFF2-40B4-BE49-F238E27FC236}">
                <a16:creationId xmlns:a16="http://schemas.microsoft.com/office/drawing/2014/main" xmlns="" id="{2866AB07-38D2-4F72-8262-392DE00000C7}"/>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80000"/>
              </a:lnSpc>
            </a:pPr>
            <a:fld id="{7199B443-668D-442C-8B4A-EE45E51C4E14}" type="slidenum">
              <a:rPr lang="en-CA" altLang="fr-FR" sz="1200">
                <a:solidFill>
                  <a:srgbClr val="FFFFFF"/>
                </a:solidFill>
              </a:rPr>
              <a:pPr eaLnBrk="1" hangingPunct="1">
                <a:lnSpc>
                  <a:spcPct val="80000"/>
                </a:lnSpc>
              </a:pPr>
              <a:t>20</a:t>
            </a:fld>
            <a:endParaRPr lang="en-CA" altLang="fr-FR" sz="1200">
              <a:solidFill>
                <a:srgbClr val="FFFFFF"/>
              </a:solidFill>
            </a:endParaRPr>
          </a:p>
        </p:txBody>
      </p:sp>
      <p:graphicFrame>
        <p:nvGraphicFramePr>
          <p:cNvPr id="34818" name="Object 0">
            <a:extLst>
              <a:ext uri="{FF2B5EF4-FFF2-40B4-BE49-F238E27FC236}">
                <a16:creationId xmlns:a16="http://schemas.microsoft.com/office/drawing/2014/main" xmlns="" id="{E3329116-CE98-4505-877D-5826EEE9FA48}"/>
              </a:ext>
            </a:extLst>
          </p:cNvPr>
          <p:cNvGraphicFramePr>
            <a:graphicFrameLocks noChangeAspect="1"/>
          </p:cNvGraphicFramePr>
          <p:nvPr/>
        </p:nvGraphicFramePr>
        <p:xfrm>
          <a:off x="1447800" y="1430338"/>
          <a:ext cx="6019800" cy="4792662"/>
        </p:xfrm>
        <a:graphic>
          <a:graphicData uri="http://schemas.openxmlformats.org/presentationml/2006/ole">
            <mc:AlternateContent xmlns:mc="http://schemas.openxmlformats.org/markup-compatibility/2006">
              <mc:Choice xmlns:v="urn:schemas-microsoft-com:vml" Requires="v">
                <p:oleObj spid="_x0000_s7179" name="Worksheet" r:id="rId4" imgW="4581575" imgH="3648069" progId="Excel.Sheet.8">
                  <p:embed/>
                </p:oleObj>
              </mc:Choice>
              <mc:Fallback>
                <p:oleObj name="Worksheet" r:id="rId4" imgW="4581575" imgH="3648069" progId="Excel.Sheet.8">
                  <p:embed/>
                  <p:pic>
                    <p:nvPicPr>
                      <p:cNvPr id="34818" name="Object 0">
                        <a:extLst>
                          <a:ext uri="{FF2B5EF4-FFF2-40B4-BE49-F238E27FC236}">
                            <a16:creationId xmlns:a16="http://schemas.microsoft.com/office/drawing/2014/main" xmlns="" id="{E3329116-CE98-4505-877D-5826EEE9F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430338"/>
                        <a:ext cx="6019800" cy="47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xmlns="" id="{FDA4C6B5-C195-4109-A29D-084CC318AAA2}"/>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fr-FR" sz="4400" dirty="0">
                <a:solidFill>
                  <a:schemeClr val="tx2"/>
                </a:solidFill>
                <a:latin typeface="+mj-lt"/>
              </a:rPr>
              <a:t>Results of cost analysis</a:t>
            </a:r>
          </a:p>
        </p:txBody>
      </p:sp>
      <p:sp>
        <p:nvSpPr>
          <p:cNvPr id="22531" name="Rectangle 3">
            <a:extLst>
              <a:ext uri="{FF2B5EF4-FFF2-40B4-BE49-F238E27FC236}">
                <a16:creationId xmlns:a16="http://schemas.microsoft.com/office/drawing/2014/main" xmlns="" id="{11259134-972F-4D38-89C5-36BBC3EDFA0E}"/>
              </a:ext>
            </a:extLst>
          </p:cNvPr>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FontTx/>
              <a:buChar char="•"/>
            </a:pPr>
            <a:r>
              <a:rPr lang="en-CA" altLang="fr-FR" dirty="0">
                <a:latin typeface="+mn-lt"/>
                <a:cs typeface="Times New Roman" panose="02020603050405020304" pitchFamily="18" charset="0"/>
              </a:rPr>
              <a:t>Distribute the cost objective on the set of functions </a:t>
            </a:r>
          </a:p>
          <a:p>
            <a:pPr eaLnBrk="1" hangingPunct="1">
              <a:spcBef>
                <a:spcPct val="20000"/>
              </a:spcBef>
              <a:buFontTx/>
              <a:buChar char="•"/>
            </a:pPr>
            <a:r>
              <a:rPr lang="en-CA" altLang="fr-FR" dirty="0">
                <a:latin typeface="+mn-lt"/>
                <a:cs typeface="Times New Roman" panose="02020603050405020304" pitchFamily="18" charset="0"/>
              </a:rPr>
              <a:t>Compare the cost of functions </a:t>
            </a:r>
          </a:p>
          <a:p>
            <a:pPr eaLnBrk="1" hangingPunct="1">
              <a:spcBef>
                <a:spcPct val="20000"/>
              </a:spcBef>
              <a:buFontTx/>
              <a:buChar char="•"/>
            </a:pPr>
            <a:r>
              <a:rPr lang="en-CA" altLang="fr-FR" dirty="0">
                <a:latin typeface="+mn-lt"/>
                <a:cs typeface="Times New Roman" panose="02020603050405020304" pitchFamily="18" charset="0"/>
              </a:rPr>
              <a:t>Validate the interest of the client in paying these costs for these functions</a:t>
            </a:r>
          </a:p>
          <a:p>
            <a:pPr eaLnBrk="1" hangingPunct="1">
              <a:spcBef>
                <a:spcPct val="20000"/>
              </a:spcBef>
              <a:buFontTx/>
              <a:buChar char="•"/>
            </a:pPr>
            <a:r>
              <a:rPr lang="en-CA" altLang="fr-FR" dirty="0">
                <a:latin typeface="+mn-lt"/>
                <a:cs typeface="Times New Roman" panose="02020603050405020304" pitchFamily="18" charset="0"/>
              </a:rPr>
              <a:t>Identify the most expensive functions</a:t>
            </a:r>
          </a:p>
          <a:p>
            <a:pPr eaLnBrk="1" hangingPunct="1">
              <a:spcBef>
                <a:spcPct val="20000"/>
              </a:spcBef>
              <a:buFontTx/>
              <a:buChar char="•"/>
            </a:pPr>
            <a:r>
              <a:rPr lang="en-CA" altLang="fr-FR" dirty="0">
                <a:latin typeface="+mn-lt"/>
                <a:cs typeface="Times New Roman" panose="02020603050405020304" pitchFamily="18" charset="0"/>
              </a:rPr>
              <a:t>identify mismatches between cost and value</a:t>
            </a:r>
          </a:p>
        </p:txBody>
      </p:sp>
      <p:sp>
        <p:nvSpPr>
          <p:cNvPr id="4" name="Espace réservé du pied de page 3">
            <a:extLst>
              <a:ext uri="{FF2B5EF4-FFF2-40B4-BE49-F238E27FC236}">
                <a16:creationId xmlns:a16="http://schemas.microsoft.com/office/drawing/2014/main" xmlns="" id="{C2ACF11B-4586-46DB-9716-2ACBB8AE0FBD}"/>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a:extLst>
              <a:ext uri="{FF2B5EF4-FFF2-40B4-BE49-F238E27FC236}">
                <a16:creationId xmlns:a16="http://schemas.microsoft.com/office/drawing/2014/main" xmlns="" id="{6F439A81-791B-4A11-8328-3E15A9930515}"/>
              </a:ext>
            </a:extLst>
          </p:cNvPr>
          <p:cNvSpPr>
            <a:spLocks noGrp="1" noChangeArrowheads="1"/>
          </p:cNvSpPr>
          <p:nvPr>
            <p:ph type="title"/>
          </p:nvPr>
        </p:nvSpPr>
        <p:spPr/>
        <p:txBody>
          <a:bodyPr/>
          <a:lstStyle/>
          <a:p>
            <a:pPr eaLnBrk="1" hangingPunct="1"/>
            <a:r>
              <a:rPr lang="fr-CA" altLang="fr-FR"/>
              <a:t>Cost analysis</a:t>
            </a:r>
            <a:endParaRPr lang="en-CA" altLang="fr-FR"/>
          </a:p>
        </p:txBody>
      </p:sp>
      <p:sp>
        <p:nvSpPr>
          <p:cNvPr id="35845" name="Espace réservé du pied de page 3">
            <a:extLst>
              <a:ext uri="{FF2B5EF4-FFF2-40B4-BE49-F238E27FC236}">
                <a16:creationId xmlns:a16="http://schemas.microsoft.com/office/drawing/2014/main" xmlns="" id="{F8A5A444-588C-48FD-9B52-49666FD38FE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fr-FR" sz="1400">
                <a:solidFill>
                  <a:schemeClr val="tx2"/>
                </a:solidFill>
              </a:rPr>
              <a:t>L. Parrot, eng., M.eng., CVS(Life)</a:t>
            </a:r>
          </a:p>
        </p:txBody>
      </p:sp>
      <p:sp>
        <p:nvSpPr>
          <p:cNvPr id="6" name="Espace réservé du numéro de diapositive 4">
            <a:extLst>
              <a:ext uri="{FF2B5EF4-FFF2-40B4-BE49-F238E27FC236}">
                <a16:creationId xmlns:a16="http://schemas.microsoft.com/office/drawing/2014/main" xmlns="" id="{CE0DA1E5-C1A9-42AB-B5C9-CF370A413AAF}"/>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80000"/>
              </a:lnSpc>
            </a:pPr>
            <a:fld id="{DA2757BE-349B-48C9-8D91-1E89DC72FDDA}" type="slidenum">
              <a:rPr lang="en-CA" altLang="fr-FR" sz="1200">
                <a:solidFill>
                  <a:srgbClr val="FFFFFF"/>
                </a:solidFill>
              </a:rPr>
              <a:pPr eaLnBrk="1" hangingPunct="1">
                <a:lnSpc>
                  <a:spcPct val="80000"/>
                </a:lnSpc>
              </a:pPr>
              <a:t>22</a:t>
            </a:fld>
            <a:endParaRPr lang="en-CA" altLang="fr-FR" sz="1200">
              <a:solidFill>
                <a:srgbClr val="FFFFFF"/>
              </a:solidFill>
            </a:endParaRPr>
          </a:p>
        </p:txBody>
      </p:sp>
      <p:graphicFrame>
        <p:nvGraphicFramePr>
          <p:cNvPr id="35842" name="Object 0">
            <a:extLst>
              <a:ext uri="{FF2B5EF4-FFF2-40B4-BE49-F238E27FC236}">
                <a16:creationId xmlns:a16="http://schemas.microsoft.com/office/drawing/2014/main" xmlns="" id="{69F00F00-FBC9-4E8B-996E-21C78E4FC776}"/>
              </a:ext>
            </a:extLst>
          </p:cNvPr>
          <p:cNvGraphicFramePr>
            <a:graphicFrameLocks noChangeAspect="1"/>
          </p:cNvGraphicFramePr>
          <p:nvPr/>
        </p:nvGraphicFramePr>
        <p:xfrm>
          <a:off x="558800" y="1612900"/>
          <a:ext cx="7848600" cy="4660900"/>
        </p:xfrm>
        <a:graphic>
          <a:graphicData uri="http://schemas.openxmlformats.org/presentationml/2006/ole">
            <mc:AlternateContent xmlns:mc="http://schemas.openxmlformats.org/markup-compatibility/2006">
              <mc:Choice xmlns:v="urn:schemas-microsoft-com:vml" Requires="v">
                <p:oleObj spid="_x0000_s8212" name="Chart" r:id="rId4" imgW="4057735" imgH="2409727" progId="Excel.Chart.8">
                  <p:embed/>
                </p:oleObj>
              </mc:Choice>
              <mc:Fallback>
                <p:oleObj name="Chart" r:id="rId4" imgW="4057735" imgH="2409727" progId="Excel.Chart.8">
                  <p:embed/>
                  <p:pic>
                    <p:nvPicPr>
                      <p:cNvPr id="35842" name="Object 0">
                        <a:extLst>
                          <a:ext uri="{FF2B5EF4-FFF2-40B4-BE49-F238E27FC236}">
                            <a16:creationId xmlns:a16="http://schemas.microsoft.com/office/drawing/2014/main" xmlns="" id="{69F00F00-FBC9-4E8B-996E-21C78E4FC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 y="1612900"/>
                        <a:ext cx="7848600" cy="466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3" name="Object 1">
            <a:extLst>
              <a:ext uri="{FF2B5EF4-FFF2-40B4-BE49-F238E27FC236}">
                <a16:creationId xmlns:a16="http://schemas.microsoft.com/office/drawing/2014/main" xmlns="" id="{058D693B-F773-4D8A-9C46-7CCE4A6811A1}"/>
              </a:ext>
            </a:extLst>
          </p:cNvPr>
          <p:cNvGraphicFramePr>
            <a:graphicFrameLocks noChangeAspect="1"/>
          </p:cNvGraphicFramePr>
          <p:nvPr/>
        </p:nvGraphicFramePr>
        <p:xfrm>
          <a:off x="6769100" y="1803400"/>
          <a:ext cx="1476375" cy="981075"/>
        </p:xfrm>
        <a:graphic>
          <a:graphicData uri="http://schemas.openxmlformats.org/presentationml/2006/ole">
            <mc:AlternateContent xmlns:mc="http://schemas.openxmlformats.org/markup-compatibility/2006">
              <mc:Choice xmlns:v="urn:schemas-microsoft-com:vml" Requires="v">
                <p:oleObj spid="_x0000_s8213" name="Worksheet" r:id="rId6" imgW="1476362" imgH="980999" progId="Excel.Sheet.8">
                  <p:embed/>
                </p:oleObj>
              </mc:Choice>
              <mc:Fallback>
                <p:oleObj name="Worksheet" r:id="rId6" imgW="1476362" imgH="980999" progId="Excel.Sheet.8">
                  <p:embed/>
                  <p:pic>
                    <p:nvPicPr>
                      <p:cNvPr id="35843" name="Object 1">
                        <a:extLst>
                          <a:ext uri="{FF2B5EF4-FFF2-40B4-BE49-F238E27FC236}">
                            <a16:creationId xmlns:a16="http://schemas.microsoft.com/office/drawing/2014/main" xmlns="" id="{058D693B-F773-4D8A-9C46-7CCE4A6811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9100" y="1803400"/>
                        <a:ext cx="1476375"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DC37EC2-2699-41F8-8DDA-EDB610E97280}"/>
              </a:ext>
            </a:extLst>
          </p:cNvPr>
          <p:cNvSpPr>
            <a:spLocks noGrp="1"/>
          </p:cNvSpPr>
          <p:nvPr>
            <p:ph type="title"/>
          </p:nvPr>
        </p:nvSpPr>
        <p:spPr/>
        <p:txBody>
          <a:bodyPr/>
          <a:lstStyle/>
          <a:p>
            <a:r>
              <a:rPr lang="en-CA"/>
              <a:t>Public market</a:t>
            </a:r>
          </a:p>
        </p:txBody>
      </p:sp>
      <p:sp>
        <p:nvSpPr>
          <p:cNvPr id="4" name="Espace réservé du pied de page 3">
            <a:extLst>
              <a:ext uri="{FF2B5EF4-FFF2-40B4-BE49-F238E27FC236}">
                <a16:creationId xmlns:a16="http://schemas.microsoft.com/office/drawing/2014/main" xmlns="" id="{6A02F74E-9627-4661-AC29-16D685704126}"/>
              </a:ext>
            </a:extLst>
          </p:cNvPr>
          <p:cNvSpPr>
            <a:spLocks noGrp="1"/>
          </p:cNvSpPr>
          <p:nvPr>
            <p:ph type="ftr" sz="quarter" idx="11"/>
          </p:nvPr>
        </p:nvSpPr>
        <p:spPr/>
        <p:txBody>
          <a:bodyPr/>
          <a:lstStyle/>
          <a:p>
            <a:pPr>
              <a:defRPr/>
            </a:pPr>
            <a:r>
              <a:rPr lang="en-US"/>
              <a:t>© Martin Parrot inc.</a:t>
            </a:r>
          </a:p>
        </p:txBody>
      </p:sp>
      <p:pic>
        <p:nvPicPr>
          <p:cNvPr id="5" name="Image 4">
            <a:extLst>
              <a:ext uri="{FF2B5EF4-FFF2-40B4-BE49-F238E27FC236}">
                <a16:creationId xmlns:a16="http://schemas.microsoft.com/office/drawing/2014/main" xmlns="" id="{2EF7C82F-589D-4316-BB34-0DCFE22A7447}"/>
              </a:ext>
            </a:extLst>
          </p:cNvPr>
          <p:cNvPicPr>
            <a:picLocks noChangeAspect="1"/>
          </p:cNvPicPr>
          <p:nvPr/>
        </p:nvPicPr>
        <p:blipFill>
          <a:blip r:embed="rId2"/>
          <a:stretch>
            <a:fillRect/>
          </a:stretch>
        </p:blipFill>
        <p:spPr>
          <a:xfrm>
            <a:off x="251520" y="1423367"/>
            <a:ext cx="8162701" cy="5264000"/>
          </a:xfrm>
          <a:prstGeom prst="rect">
            <a:avLst/>
          </a:prstGeom>
        </p:spPr>
      </p:pic>
      <p:sp>
        <p:nvSpPr>
          <p:cNvPr id="3" name="ZoneTexte 2">
            <a:extLst>
              <a:ext uri="{FF2B5EF4-FFF2-40B4-BE49-F238E27FC236}">
                <a16:creationId xmlns:a16="http://schemas.microsoft.com/office/drawing/2014/main" xmlns="" id="{6AE0AC38-529F-4AE6-8167-35476B0F2E38}"/>
              </a:ext>
            </a:extLst>
          </p:cNvPr>
          <p:cNvSpPr txBox="1"/>
          <p:nvPr/>
        </p:nvSpPr>
        <p:spPr>
          <a:xfrm>
            <a:off x="5845622" y="2173354"/>
            <a:ext cx="3046857" cy="4431983"/>
          </a:xfrm>
          <a:prstGeom prst="rect">
            <a:avLst/>
          </a:prstGeom>
          <a:solidFill>
            <a:schemeClr val="tx1"/>
          </a:solidFill>
        </p:spPr>
        <p:txBody>
          <a:bodyPr wrap="square" rtlCol="0">
            <a:spAutoFit/>
          </a:bodyPr>
          <a:lstStyle/>
          <a:p>
            <a:pPr>
              <a:spcBef>
                <a:spcPts val="200"/>
              </a:spcBef>
            </a:pPr>
            <a:r>
              <a:rPr lang="en-CA">
                <a:solidFill>
                  <a:schemeClr val="bg1"/>
                </a:solidFill>
              </a:rPr>
              <a:t>Do commercial activities</a:t>
            </a:r>
          </a:p>
          <a:p>
            <a:pPr>
              <a:spcBef>
                <a:spcPts val="200"/>
              </a:spcBef>
            </a:pPr>
            <a:endParaRPr lang="en-CA">
              <a:solidFill>
                <a:schemeClr val="bg1"/>
              </a:solidFill>
            </a:endParaRPr>
          </a:p>
          <a:p>
            <a:pPr>
              <a:spcBef>
                <a:spcPts val="200"/>
              </a:spcBef>
            </a:pPr>
            <a:r>
              <a:rPr lang="en-CA">
                <a:solidFill>
                  <a:schemeClr val="bg1"/>
                </a:solidFill>
              </a:rPr>
              <a:t>Educate population</a:t>
            </a:r>
          </a:p>
          <a:p>
            <a:pPr>
              <a:spcBef>
                <a:spcPts val="200"/>
              </a:spcBef>
            </a:pPr>
            <a:endParaRPr lang="en-CA">
              <a:solidFill>
                <a:schemeClr val="bg1"/>
              </a:solidFill>
            </a:endParaRPr>
          </a:p>
          <a:p>
            <a:pPr>
              <a:spcBef>
                <a:spcPts val="200"/>
              </a:spcBef>
            </a:pPr>
            <a:r>
              <a:rPr lang="en-CA">
                <a:solidFill>
                  <a:schemeClr val="bg1"/>
                </a:solidFill>
              </a:rPr>
              <a:t>Attract visitors</a:t>
            </a:r>
          </a:p>
          <a:p>
            <a:pPr>
              <a:spcBef>
                <a:spcPts val="200"/>
              </a:spcBef>
            </a:pPr>
            <a:endParaRPr lang="en-CA">
              <a:solidFill>
                <a:schemeClr val="bg1"/>
              </a:solidFill>
            </a:endParaRPr>
          </a:p>
          <a:p>
            <a:pPr>
              <a:spcBef>
                <a:spcPts val="200"/>
              </a:spcBef>
            </a:pPr>
            <a:r>
              <a:rPr lang="en-CA">
                <a:solidFill>
                  <a:schemeClr val="bg1"/>
                </a:solidFill>
              </a:rPr>
              <a:t>Accommodate visitors</a:t>
            </a:r>
          </a:p>
          <a:p>
            <a:pPr>
              <a:spcBef>
                <a:spcPts val="200"/>
              </a:spcBef>
            </a:pPr>
            <a:endParaRPr lang="en-CA">
              <a:solidFill>
                <a:schemeClr val="bg1"/>
              </a:solidFill>
            </a:endParaRPr>
          </a:p>
          <a:p>
            <a:pPr>
              <a:spcBef>
                <a:spcPts val="200"/>
              </a:spcBef>
            </a:pPr>
            <a:r>
              <a:rPr lang="en-CA">
                <a:solidFill>
                  <a:schemeClr val="bg1"/>
                </a:solidFill>
              </a:rPr>
              <a:t>Operate market</a:t>
            </a:r>
          </a:p>
          <a:p>
            <a:pPr>
              <a:spcBef>
                <a:spcPts val="200"/>
              </a:spcBef>
            </a:pPr>
            <a:endParaRPr lang="en-CA">
              <a:solidFill>
                <a:schemeClr val="bg1"/>
              </a:solidFill>
            </a:endParaRPr>
          </a:p>
          <a:p>
            <a:pPr>
              <a:spcBef>
                <a:spcPts val="200"/>
              </a:spcBef>
            </a:pPr>
            <a:r>
              <a:rPr lang="en-CA">
                <a:solidFill>
                  <a:schemeClr val="bg1"/>
                </a:solidFill>
              </a:rPr>
              <a:t>Ensure health-safety</a:t>
            </a:r>
          </a:p>
          <a:p>
            <a:pPr>
              <a:spcBef>
                <a:spcPts val="200"/>
              </a:spcBef>
            </a:pPr>
            <a:endParaRPr lang="en-CA">
              <a:solidFill>
                <a:schemeClr val="bg1"/>
              </a:solidFill>
            </a:endParaRPr>
          </a:p>
          <a:p>
            <a:pPr>
              <a:spcBef>
                <a:spcPts val="200"/>
              </a:spcBef>
            </a:pPr>
            <a:r>
              <a:rPr lang="en-CA">
                <a:solidFill>
                  <a:schemeClr val="bg1"/>
                </a:solidFill>
              </a:rPr>
              <a:t>Encourage social involvement</a:t>
            </a:r>
          </a:p>
        </p:txBody>
      </p:sp>
    </p:spTree>
    <p:extLst>
      <p:ext uri="{BB962C8B-B14F-4D97-AF65-F5344CB8AC3E}">
        <p14:creationId xmlns:p14="http://schemas.microsoft.com/office/powerpoint/2010/main" val="1810433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2">
            <a:extLst>
              <a:ext uri="{FF2B5EF4-FFF2-40B4-BE49-F238E27FC236}">
                <a16:creationId xmlns:a16="http://schemas.microsoft.com/office/drawing/2014/main" xmlns="" id="{2A3A3C14-CE42-480E-95ED-2ED2E243E325}"/>
              </a:ext>
            </a:extLst>
          </p:cNvPr>
          <p:cNvSpPr>
            <a:spLocks noGrp="1"/>
          </p:cNvSpPr>
          <p:nvPr>
            <p:ph type="title"/>
          </p:nvPr>
        </p:nvSpPr>
        <p:spPr/>
        <p:txBody>
          <a:bodyPr/>
          <a:lstStyle/>
          <a:p>
            <a:pPr algn="ctr"/>
            <a:r>
              <a:rPr lang="en-CA" altLang="fr-FR" dirty="0">
                <a:cs typeface="Times New Roman" panose="02020603050405020304" pitchFamily="18" charset="0"/>
              </a:rPr>
              <a:t>Functional performance specification</a:t>
            </a:r>
          </a:p>
        </p:txBody>
      </p:sp>
      <p:sp>
        <p:nvSpPr>
          <p:cNvPr id="23555" name="Espace réservé du contenu 3">
            <a:extLst>
              <a:ext uri="{FF2B5EF4-FFF2-40B4-BE49-F238E27FC236}">
                <a16:creationId xmlns:a16="http://schemas.microsoft.com/office/drawing/2014/main" xmlns="" id="{9C20383A-5A94-470E-B773-BFE373E59C8A}"/>
              </a:ext>
            </a:extLst>
          </p:cNvPr>
          <p:cNvSpPr>
            <a:spLocks noGrp="1"/>
          </p:cNvSpPr>
          <p:nvPr>
            <p:ph idx="1"/>
          </p:nvPr>
        </p:nvSpPr>
        <p:spPr/>
        <p:txBody>
          <a:bodyPr>
            <a:normAutofit/>
          </a:bodyPr>
          <a:lstStyle/>
          <a:p>
            <a:r>
              <a:rPr lang="en-CA" altLang="fr-FR" sz="2800" dirty="0">
                <a:latin typeface="+mn-lt"/>
                <a:cs typeface="Times New Roman" panose="02020603050405020304" pitchFamily="18" charset="0"/>
              </a:rPr>
              <a:t>Document by which a client expresses his needs in terms of service functions and constraints</a:t>
            </a:r>
          </a:p>
          <a:p>
            <a:r>
              <a:rPr lang="en-CA" altLang="fr-FR" sz="2800" dirty="0">
                <a:latin typeface="+mn-lt"/>
                <a:cs typeface="Times New Roman" panose="02020603050405020304" pitchFamily="18" charset="0"/>
              </a:rPr>
              <a:t>It is the results of the functional analysis</a:t>
            </a:r>
          </a:p>
          <a:p>
            <a:pPr>
              <a:buFont typeface="Wingdings" panose="05000000000000000000" pitchFamily="2" charset="2"/>
              <a:buNone/>
            </a:pPr>
            <a:r>
              <a:rPr lang="en-CA" altLang="fr-FR" sz="2800" dirty="0">
                <a:latin typeface="+mn-lt"/>
                <a:cs typeface="Times New Roman" panose="02020603050405020304" pitchFamily="18" charset="0"/>
              </a:rPr>
              <a:t>						</a:t>
            </a:r>
            <a:r>
              <a:rPr lang="en-CA" altLang="fr-FR" sz="2800" dirty="0" err="1">
                <a:latin typeface="+mn-lt"/>
                <a:cs typeface="Times New Roman" panose="02020603050405020304" pitchFamily="18" charset="0"/>
              </a:rPr>
              <a:t>Afnor</a:t>
            </a:r>
            <a:r>
              <a:rPr lang="en-CA" altLang="fr-FR" sz="2800" dirty="0">
                <a:latin typeface="+mn-lt"/>
                <a:cs typeface="Times New Roman" panose="02020603050405020304" pitchFamily="18" charset="0"/>
              </a:rPr>
              <a:t> NF X 50-150</a:t>
            </a:r>
          </a:p>
        </p:txBody>
      </p:sp>
      <p:sp>
        <p:nvSpPr>
          <p:cNvPr id="2" name="Espace réservé du pied de page 1">
            <a:extLst>
              <a:ext uri="{FF2B5EF4-FFF2-40B4-BE49-F238E27FC236}">
                <a16:creationId xmlns:a16="http://schemas.microsoft.com/office/drawing/2014/main" xmlns="" id="{7EC0331D-4ED2-43A2-A484-A69939E4A312}"/>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a:extLst>
              <a:ext uri="{FF2B5EF4-FFF2-40B4-BE49-F238E27FC236}">
                <a16:creationId xmlns:a16="http://schemas.microsoft.com/office/drawing/2014/main" xmlns="" id="{A0203F93-41F5-43CC-A08A-B96818A3FE25}"/>
              </a:ext>
            </a:extLst>
          </p:cNvPr>
          <p:cNvSpPr>
            <a:spLocks noGrp="1"/>
          </p:cNvSpPr>
          <p:nvPr>
            <p:ph type="title"/>
          </p:nvPr>
        </p:nvSpPr>
        <p:spPr/>
        <p:txBody>
          <a:bodyPr/>
          <a:lstStyle/>
          <a:p>
            <a:pPr algn="ctr"/>
            <a:r>
              <a:rPr lang="en-CA" altLang="fr-FR">
                <a:cs typeface="Times New Roman" panose="02020603050405020304" pitchFamily="18" charset="0"/>
              </a:rPr>
              <a:t>Why a FPS?</a:t>
            </a:r>
          </a:p>
        </p:txBody>
      </p:sp>
      <p:sp>
        <p:nvSpPr>
          <p:cNvPr id="24579" name="Espace réservé du contenu 2">
            <a:extLst>
              <a:ext uri="{FF2B5EF4-FFF2-40B4-BE49-F238E27FC236}">
                <a16:creationId xmlns:a16="http://schemas.microsoft.com/office/drawing/2014/main" xmlns="" id="{5A4CCFD7-5426-49B2-A8FB-939D71996D8B}"/>
              </a:ext>
            </a:extLst>
          </p:cNvPr>
          <p:cNvSpPr>
            <a:spLocks noGrp="1"/>
          </p:cNvSpPr>
          <p:nvPr>
            <p:ph idx="1"/>
          </p:nvPr>
        </p:nvSpPr>
        <p:spPr/>
        <p:txBody>
          <a:bodyPr>
            <a:normAutofit/>
          </a:bodyPr>
          <a:lstStyle/>
          <a:p>
            <a:r>
              <a:rPr lang="en-CA" altLang="fr-FR" sz="2400" dirty="0">
                <a:latin typeface="+mn-lt"/>
                <a:cs typeface="Times New Roman" panose="02020603050405020304" pitchFamily="18" charset="0"/>
              </a:rPr>
              <a:t>Describe the needs in a predetermined format</a:t>
            </a:r>
          </a:p>
          <a:p>
            <a:r>
              <a:rPr lang="en-CA" altLang="fr-FR" sz="2400" dirty="0">
                <a:latin typeface="+mn-lt"/>
                <a:cs typeface="Times New Roman" panose="02020603050405020304" pitchFamily="18" charset="0"/>
              </a:rPr>
              <a:t>Indicate grey zones</a:t>
            </a:r>
          </a:p>
          <a:p>
            <a:r>
              <a:rPr lang="en-CA" altLang="fr-FR" sz="2400" dirty="0">
                <a:latin typeface="+mn-lt"/>
                <a:cs typeface="Times New Roman" panose="02020603050405020304" pitchFamily="18" charset="0"/>
              </a:rPr>
              <a:t>Identify constraints</a:t>
            </a:r>
          </a:p>
          <a:p>
            <a:r>
              <a:rPr lang="en-CA" altLang="fr-FR" sz="2400" dirty="0">
                <a:latin typeface="+mn-lt"/>
                <a:cs typeface="Times New Roman" panose="02020603050405020304" pitchFamily="18" charset="0"/>
              </a:rPr>
              <a:t>Give a response template</a:t>
            </a:r>
          </a:p>
        </p:txBody>
      </p:sp>
      <p:sp>
        <p:nvSpPr>
          <p:cNvPr id="4" name="Espace réservé du pied de page 3">
            <a:extLst>
              <a:ext uri="{FF2B5EF4-FFF2-40B4-BE49-F238E27FC236}">
                <a16:creationId xmlns:a16="http://schemas.microsoft.com/office/drawing/2014/main" xmlns="" id="{9941732C-72C0-4741-A2E4-AA3D15D7FE9E}"/>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4">
            <a:extLst>
              <a:ext uri="{FF2B5EF4-FFF2-40B4-BE49-F238E27FC236}">
                <a16:creationId xmlns:a16="http://schemas.microsoft.com/office/drawing/2014/main" xmlns="" id="{DD84C49E-53DA-40A0-85DD-86A4FB73E5B9}"/>
              </a:ext>
            </a:extLst>
          </p:cNvPr>
          <p:cNvSpPr>
            <a:spLocks noGrp="1"/>
          </p:cNvSpPr>
          <p:nvPr>
            <p:ph type="title"/>
          </p:nvPr>
        </p:nvSpPr>
        <p:spPr/>
        <p:txBody>
          <a:bodyPr/>
          <a:lstStyle/>
          <a:p>
            <a:pPr algn="ctr"/>
            <a:r>
              <a:rPr lang="en-CA" altLang="fr-FR" dirty="0"/>
              <a:t>Why a FPS?</a:t>
            </a:r>
          </a:p>
        </p:txBody>
      </p:sp>
      <p:sp>
        <p:nvSpPr>
          <p:cNvPr id="25603" name="Espace réservé du contenu 5">
            <a:extLst>
              <a:ext uri="{FF2B5EF4-FFF2-40B4-BE49-F238E27FC236}">
                <a16:creationId xmlns:a16="http://schemas.microsoft.com/office/drawing/2014/main" xmlns="" id="{107F7033-7AB4-431C-B5FF-52CDDD158DA6}"/>
              </a:ext>
            </a:extLst>
          </p:cNvPr>
          <p:cNvSpPr>
            <a:spLocks noGrp="1"/>
          </p:cNvSpPr>
          <p:nvPr>
            <p:ph idx="1"/>
          </p:nvPr>
        </p:nvSpPr>
        <p:spPr/>
        <p:txBody>
          <a:bodyPr>
            <a:normAutofit/>
          </a:bodyPr>
          <a:lstStyle/>
          <a:p>
            <a:r>
              <a:rPr lang="en-CA" altLang="fr-FR" sz="2400" dirty="0">
                <a:latin typeface="+mn-lt"/>
                <a:cs typeface="Times New Roman" panose="02020603050405020304" pitchFamily="18" charset="0"/>
              </a:rPr>
              <a:t>Let the designer choose freely the best solution</a:t>
            </a:r>
          </a:p>
          <a:p>
            <a:r>
              <a:rPr lang="en-CA" altLang="fr-FR" sz="2400" dirty="0">
                <a:latin typeface="+mn-lt"/>
                <a:cs typeface="Times New Roman" panose="02020603050405020304" pitchFamily="18" charset="0"/>
              </a:rPr>
              <a:t>Make the designer responsible for his/her choices</a:t>
            </a:r>
          </a:p>
          <a:p>
            <a:r>
              <a:rPr lang="en-CA" altLang="fr-FR" sz="2400" dirty="0">
                <a:latin typeface="+mn-lt"/>
                <a:cs typeface="Times New Roman" panose="02020603050405020304" pitchFamily="18" charset="0"/>
              </a:rPr>
              <a:t>Encourage the client-supplier dialog</a:t>
            </a:r>
          </a:p>
          <a:p>
            <a:r>
              <a:rPr lang="en-CA" altLang="fr-FR" sz="2400" dirty="0">
                <a:latin typeface="+mn-lt"/>
                <a:cs typeface="Times New Roman" panose="02020603050405020304" pitchFamily="18" charset="0"/>
              </a:rPr>
              <a:t>Optimize the value of a product</a:t>
            </a:r>
          </a:p>
          <a:p>
            <a:r>
              <a:rPr lang="en-CA" altLang="fr-FR" sz="2400" dirty="0">
                <a:latin typeface="+mn-lt"/>
                <a:cs typeface="Times New Roman" panose="02020603050405020304" pitchFamily="18" charset="0"/>
              </a:rPr>
              <a:t>Favour innovation</a:t>
            </a:r>
          </a:p>
        </p:txBody>
      </p:sp>
      <p:sp>
        <p:nvSpPr>
          <p:cNvPr id="4" name="Espace réservé du pied de page 3">
            <a:extLst>
              <a:ext uri="{FF2B5EF4-FFF2-40B4-BE49-F238E27FC236}">
                <a16:creationId xmlns:a16="http://schemas.microsoft.com/office/drawing/2014/main" xmlns="" id="{EFF911C3-8151-465A-9F7D-D5B33BE173C2}"/>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xmlns="" id="{0503F3BC-35DD-468D-A31D-45ED5A9B2894}"/>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fr-FR" sz="4400">
                <a:solidFill>
                  <a:schemeClr val="tx2"/>
                </a:solidFill>
                <a:latin typeface="+mj-lt"/>
              </a:rPr>
              <a:t>4 - Creativity phase</a:t>
            </a:r>
          </a:p>
        </p:txBody>
      </p:sp>
      <p:sp>
        <p:nvSpPr>
          <p:cNvPr id="26627" name="Rectangle 3">
            <a:extLst>
              <a:ext uri="{FF2B5EF4-FFF2-40B4-BE49-F238E27FC236}">
                <a16:creationId xmlns:a16="http://schemas.microsoft.com/office/drawing/2014/main" xmlns="" id="{23A9F6EB-BB41-40E4-8CC9-4F117EAEAF02}"/>
              </a:ext>
            </a:extLst>
          </p:cNvPr>
          <p:cNvSpPr>
            <a:spLocks noChangeArrowheads="1"/>
          </p:cNvSpPr>
          <p:nvPr/>
        </p:nvSpPr>
        <p:spPr bwMode="auto">
          <a:xfrm>
            <a:off x="685800" y="1981200"/>
            <a:ext cx="736310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30000"/>
              </a:lnSpc>
              <a:spcBef>
                <a:spcPct val="20000"/>
              </a:spcBef>
            </a:pPr>
            <a:r>
              <a:rPr lang="en-CA" altLang="fr-FR" dirty="0">
                <a:latin typeface="+mn-lt"/>
                <a:cs typeface="Times New Roman" panose="02020603050405020304" pitchFamily="18" charset="0"/>
              </a:rPr>
              <a:t>Find the most creative and innovative ways other than the actual ones, to perform the functions</a:t>
            </a:r>
          </a:p>
          <a:p>
            <a:pPr eaLnBrk="1" hangingPunct="1">
              <a:lnSpc>
                <a:spcPct val="130000"/>
              </a:lnSpc>
              <a:spcBef>
                <a:spcPct val="20000"/>
              </a:spcBef>
            </a:pPr>
            <a:r>
              <a:rPr lang="en-CA" altLang="fr-FR" dirty="0">
                <a:latin typeface="+mn-lt"/>
                <a:cs typeface="Times New Roman" panose="02020603050405020304" pitchFamily="18" charset="0"/>
              </a:rPr>
              <a:t>Different methods</a:t>
            </a:r>
          </a:p>
        </p:txBody>
      </p:sp>
      <p:sp>
        <p:nvSpPr>
          <p:cNvPr id="4" name="Espace réservé du pied de page 3">
            <a:extLst>
              <a:ext uri="{FF2B5EF4-FFF2-40B4-BE49-F238E27FC236}">
                <a16:creationId xmlns:a16="http://schemas.microsoft.com/office/drawing/2014/main" xmlns="" id="{75C83DF7-73D8-4AD6-BD41-82F33D2E2844}"/>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xmlns="" id="{68923511-98BA-4725-9388-1D6837BFE9C7}"/>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fr-FR" sz="4400" dirty="0">
                <a:solidFill>
                  <a:schemeClr val="tx2"/>
                </a:solidFill>
                <a:latin typeface="+mj-lt"/>
              </a:rPr>
              <a:t>5 - Evaluation phase</a:t>
            </a:r>
          </a:p>
        </p:txBody>
      </p:sp>
      <p:sp>
        <p:nvSpPr>
          <p:cNvPr id="27651" name="Rectangle 3">
            <a:extLst>
              <a:ext uri="{FF2B5EF4-FFF2-40B4-BE49-F238E27FC236}">
                <a16:creationId xmlns:a16="http://schemas.microsoft.com/office/drawing/2014/main" xmlns="" id="{F15EE4E1-D04C-454D-802B-B3A7EF47AF2C}"/>
              </a:ext>
            </a:extLst>
          </p:cNvPr>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30000"/>
              </a:lnSpc>
              <a:spcBef>
                <a:spcPct val="20000"/>
              </a:spcBef>
              <a:buFontTx/>
              <a:buChar char="•"/>
            </a:pPr>
            <a:r>
              <a:rPr lang="en-CA" altLang="fr-FR" dirty="0">
                <a:latin typeface="+mn-lt"/>
                <a:cs typeface="Times New Roman" panose="02020603050405020304" pitchFamily="18" charset="0"/>
              </a:rPr>
              <a:t>Keep ideas which have great potential in helping us achieve our goal</a:t>
            </a:r>
          </a:p>
          <a:p>
            <a:pPr eaLnBrk="1" hangingPunct="1">
              <a:lnSpc>
                <a:spcPct val="130000"/>
              </a:lnSpc>
              <a:spcBef>
                <a:spcPct val="20000"/>
              </a:spcBef>
              <a:buFontTx/>
              <a:buChar char="•"/>
            </a:pPr>
            <a:r>
              <a:rPr lang="en-CA" altLang="fr-FR" dirty="0">
                <a:latin typeface="+mn-lt"/>
                <a:cs typeface="Times New Roman" panose="02020603050405020304" pitchFamily="18" charset="0"/>
              </a:rPr>
              <a:t>Group remaining ideas in families</a:t>
            </a:r>
          </a:p>
          <a:p>
            <a:pPr eaLnBrk="1" hangingPunct="1">
              <a:lnSpc>
                <a:spcPct val="130000"/>
              </a:lnSpc>
              <a:spcBef>
                <a:spcPct val="20000"/>
              </a:spcBef>
              <a:buFontTx/>
              <a:buChar char="•"/>
            </a:pPr>
            <a:r>
              <a:rPr lang="en-CA" altLang="fr-FR" dirty="0">
                <a:latin typeface="+mn-lt"/>
                <a:cs typeface="Times New Roman" panose="02020603050405020304" pitchFamily="18" charset="0"/>
              </a:rPr>
              <a:t>Prepare a development plan for remaining ideas</a:t>
            </a:r>
          </a:p>
        </p:txBody>
      </p:sp>
      <p:sp>
        <p:nvSpPr>
          <p:cNvPr id="4" name="Espace réservé du pied de page 3">
            <a:extLst>
              <a:ext uri="{FF2B5EF4-FFF2-40B4-BE49-F238E27FC236}">
                <a16:creationId xmlns:a16="http://schemas.microsoft.com/office/drawing/2014/main" xmlns="" id="{FE672605-E274-4E20-8110-B90208F1C38B}"/>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xmlns="" id="{71516D2D-0A8A-497D-868B-99AA67AAD102}"/>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fr-FR" sz="4400" dirty="0">
                <a:solidFill>
                  <a:schemeClr val="tx2"/>
                </a:solidFill>
                <a:latin typeface="+mj-lt"/>
              </a:rPr>
              <a:t>6 - Development phase</a:t>
            </a:r>
          </a:p>
        </p:txBody>
      </p:sp>
      <p:sp>
        <p:nvSpPr>
          <p:cNvPr id="28675" name="Rectangle 3">
            <a:extLst>
              <a:ext uri="{FF2B5EF4-FFF2-40B4-BE49-F238E27FC236}">
                <a16:creationId xmlns:a16="http://schemas.microsoft.com/office/drawing/2014/main" xmlns="" id="{3504E3B2-DF3B-4279-9881-C5C338296418}"/>
              </a:ext>
            </a:extLst>
          </p:cNvPr>
          <p:cNvSpPr>
            <a:spLocks noChangeArrowheads="1"/>
          </p:cNvSpPr>
          <p:nvPr/>
        </p:nvSpPr>
        <p:spPr bwMode="auto">
          <a:xfrm>
            <a:off x="685800" y="24208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30000"/>
              </a:lnSpc>
              <a:spcBef>
                <a:spcPct val="20000"/>
              </a:spcBef>
            </a:pPr>
            <a:r>
              <a:rPr lang="en-CA" altLang="fr-FR" dirty="0">
                <a:latin typeface="+mn-lt"/>
                <a:cs typeface="Times New Roman" panose="02020603050405020304" pitchFamily="18" charset="0"/>
              </a:rPr>
              <a:t>Work on the remaining ideas in order to substantiate the arguments for and against and compare them to the actual situation.</a:t>
            </a:r>
          </a:p>
        </p:txBody>
      </p:sp>
      <p:sp>
        <p:nvSpPr>
          <p:cNvPr id="4" name="Espace réservé du pied de page 3">
            <a:extLst>
              <a:ext uri="{FF2B5EF4-FFF2-40B4-BE49-F238E27FC236}">
                <a16:creationId xmlns:a16="http://schemas.microsoft.com/office/drawing/2014/main" xmlns="" id="{FE54EE5A-84FF-45E2-AF64-C09DF77A0D9D}"/>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91E10294-B1C0-43D4-9F9D-A10604F76472}"/>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fr-FR" sz="4400">
                <a:solidFill>
                  <a:schemeClr val="tx2"/>
                </a:solidFill>
                <a:latin typeface="+mj-lt"/>
              </a:rPr>
              <a:t>Definition of Value</a:t>
            </a:r>
          </a:p>
        </p:txBody>
      </p:sp>
      <p:sp>
        <p:nvSpPr>
          <p:cNvPr id="12291" name="Text Box 3">
            <a:extLst>
              <a:ext uri="{FF2B5EF4-FFF2-40B4-BE49-F238E27FC236}">
                <a16:creationId xmlns:a16="http://schemas.microsoft.com/office/drawing/2014/main" xmlns="" id="{2D453095-F170-42E8-983E-3034F87381BC}"/>
              </a:ext>
            </a:extLst>
          </p:cNvPr>
          <p:cNvSpPr txBox="1">
            <a:spLocks noChangeArrowheads="1"/>
          </p:cNvSpPr>
          <p:nvPr/>
        </p:nvSpPr>
        <p:spPr bwMode="auto">
          <a:xfrm>
            <a:off x="914400" y="3505200"/>
            <a:ext cx="2286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CA" altLang="fr-FR" sz="2800" b="1">
                <a:latin typeface="+mn-lt"/>
              </a:rPr>
              <a:t>VALUE</a:t>
            </a:r>
            <a:r>
              <a:rPr lang="fr-CA" altLang="fr-FR" sz="2800">
                <a:latin typeface="+mn-lt"/>
              </a:rPr>
              <a:t> =</a:t>
            </a:r>
            <a:endParaRPr lang="fr-CA" altLang="fr-FR">
              <a:latin typeface="+mn-lt"/>
            </a:endParaRPr>
          </a:p>
        </p:txBody>
      </p:sp>
      <p:sp>
        <p:nvSpPr>
          <p:cNvPr id="12292" name="Text Box 4">
            <a:extLst>
              <a:ext uri="{FF2B5EF4-FFF2-40B4-BE49-F238E27FC236}">
                <a16:creationId xmlns:a16="http://schemas.microsoft.com/office/drawing/2014/main" xmlns="" id="{E6C6BAE7-D6DE-4A1F-85C8-5CE71A890AFD}"/>
              </a:ext>
            </a:extLst>
          </p:cNvPr>
          <p:cNvSpPr txBox="1">
            <a:spLocks noChangeArrowheads="1"/>
          </p:cNvSpPr>
          <p:nvPr/>
        </p:nvSpPr>
        <p:spPr bwMode="auto">
          <a:xfrm>
            <a:off x="4724400" y="4141788"/>
            <a:ext cx="11031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CA" altLang="fr-FR" sz="2800" b="1">
                <a:latin typeface="+mn-lt"/>
              </a:rPr>
              <a:t>COST</a:t>
            </a:r>
          </a:p>
        </p:txBody>
      </p:sp>
      <p:sp>
        <p:nvSpPr>
          <p:cNvPr id="12293" name="Line 5">
            <a:extLst>
              <a:ext uri="{FF2B5EF4-FFF2-40B4-BE49-F238E27FC236}">
                <a16:creationId xmlns:a16="http://schemas.microsoft.com/office/drawing/2014/main" xmlns="" id="{EE0D7555-9AF9-4420-85BD-2CD23A7D28D3}"/>
              </a:ext>
            </a:extLst>
          </p:cNvPr>
          <p:cNvSpPr>
            <a:spLocks noChangeShapeType="1"/>
          </p:cNvSpPr>
          <p:nvPr/>
        </p:nvSpPr>
        <p:spPr bwMode="auto">
          <a:xfrm>
            <a:off x="2895600" y="3810000"/>
            <a:ext cx="495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CA"/>
          </a:p>
        </p:txBody>
      </p:sp>
      <p:sp>
        <p:nvSpPr>
          <p:cNvPr id="12294" name="Text Box 6">
            <a:extLst>
              <a:ext uri="{FF2B5EF4-FFF2-40B4-BE49-F238E27FC236}">
                <a16:creationId xmlns:a16="http://schemas.microsoft.com/office/drawing/2014/main" xmlns="" id="{A4DCB456-1F24-4EED-96B1-6A9612BA8C1B}"/>
              </a:ext>
            </a:extLst>
          </p:cNvPr>
          <p:cNvSpPr txBox="1">
            <a:spLocks noChangeArrowheads="1"/>
          </p:cNvSpPr>
          <p:nvPr/>
        </p:nvSpPr>
        <p:spPr bwMode="auto">
          <a:xfrm>
            <a:off x="3189451" y="3074988"/>
            <a:ext cx="43652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CA" altLang="fr-FR" sz="2800" b="1" dirty="0">
                <a:latin typeface="+mn-lt"/>
              </a:rPr>
              <a:t>SATISFACTION OF NEEDS</a:t>
            </a:r>
            <a:endParaRPr lang="fr-CA" altLang="fr-FR" dirty="0">
              <a:latin typeface="+mn-lt"/>
            </a:endParaRPr>
          </a:p>
        </p:txBody>
      </p:sp>
      <p:sp>
        <p:nvSpPr>
          <p:cNvPr id="7" name="Espace réservé du pied de page 6">
            <a:extLst>
              <a:ext uri="{FF2B5EF4-FFF2-40B4-BE49-F238E27FC236}">
                <a16:creationId xmlns:a16="http://schemas.microsoft.com/office/drawing/2014/main" xmlns="" id="{FAB66D65-FE78-484A-B928-7F383412649E}"/>
              </a:ext>
            </a:extLst>
          </p:cNvPr>
          <p:cNvSpPr>
            <a:spLocks noGrp="1"/>
          </p:cNvSpPr>
          <p:nvPr>
            <p:ph type="ftr" sz="quarter" idx="11"/>
          </p:nvPr>
        </p:nvSpPr>
        <p:spPr/>
        <p:txBody>
          <a:bodyPr/>
          <a:lstStyle/>
          <a:p>
            <a:pPr>
              <a:defRPr/>
            </a:pPr>
            <a:r>
              <a:rPr lang="en-US" dirty="0"/>
              <a:t>© Martin Parrot </a:t>
            </a:r>
            <a:r>
              <a:rPr lang="en-US" dirty="0" err="1"/>
              <a:t>inc.</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xmlns="" id="{995D1F8B-2DB9-4E38-9A30-8661E3E3ECDB}"/>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fr-FR" sz="4400">
                <a:solidFill>
                  <a:schemeClr val="tx2"/>
                </a:solidFill>
                <a:latin typeface="+mj-lt"/>
              </a:rPr>
              <a:t>Development phase</a:t>
            </a:r>
          </a:p>
        </p:txBody>
      </p:sp>
      <p:sp>
        <p:nvSpPr>
          <p:cNvPr id="29699" name="Rectangle 3">
            <a:extLst>
              <a:ext uri="{FF2B5EF4-FFF2-40B4-BE49-F238E27FC236}">
                <a16:creationId xmlns:a16="http://schemas.microsoft.com/office/drawing/2014/main" xmlns="" id="{314EA49E-3A97-4ADA-9FD0-36363955CC79}"/>
              </a:ext>
            </a:extLst>
          </p:cNvPr>
          <p:cNvSpPr>
            <a:spLocks noChangeArrowheads="1"/>
          </p:cNvSpPr>
          <p:nvPr/>
        </p:nvSpPr>
        <p:spPr bwMode="auto">
          <a:xfrm>
            <a:off x="1239666" y="1916832"/>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CA" altLang="fr-FR" dirty="0">
                <a:latin typeface="+mn-lt"/>
                <a:cs typeface="Times New Roman" panose="02020603050405020304" pitchFamily="18" charset="0"/>
              </a:rPr>
              <a:t>Arguments to present:</a:t>
            </a:r>
          </a:p>
          <a:p>
            <a:pPr eaLnBrk="1" hangingPunct="1">
              <a:spcBef>
                <a:spcPct val="20000"/>
              </a:spcBef>
              <a:buFontTx/>
              <a:buChar char="•"/>
            </a:pPr>
            <a:r>
              <a:rPr lang="en-CA" altLang="fr-FR" dirty="0">
                <a:latin typeface="+mn-lt"/>
                <a:cs typeface="Times New Roman" panose="02020603050405020304" pitchFamily="18" charset="0"/>
              </a:rPr>
              <a:t>feasibility</a:t>
            </a:r>
          </a:p>
          <a:p>
            <a:pPr eaLnBrk="1" hangingPunct="1">
              <a:spcBef>
                <a:spcPct val="20000"/>
              </a:spcBef>
              <a:buFontTx/>
              <a:buChar char="•"/>
            </a:pPr>
            <a:r>
              <a:rPr lang="en-CA" altLang="fr-FR" dirty="0">
                <a:latin typeface="+mn-lt"/>
                <a:cs typeface="Times New Roman" panose="02020603050405020304" pitchFamily="18" charset="0"/>
              </a:rPr>
              <a:t>assumptions</a:t>
            </a:r>
          </a:p>
          <a:p>
            <a:pPr eaLnBrk="1" hangingPunct="1">
              <a:spcBef>
                <a:spcPct val="20000"/>
              </a:spcBef>
              <a:buFontTx/>
              <a:buChar char="•"/>
            </a:pPr>
            <a:r>
              <a:rPr lang="en-CA" altLang="fr-FR" dirty="0">
                <a:latin typeface="+mn-lt"/>
                <a:cs typeface="Times New Roman" panose="02020603050405020304" pitchFamily="18" charset="0"/>
              </a:rPr>
              <a:t>advantages and disadvantages</a:t>
            </a:r>
          </a:p>
          <a:p>
            <a:pPr eaLnBrk="1" hangingPunct="1">
              <a:spcBef>
                <a:spcPct val="20000"/>
              </a:spcBef>
              <a:buFontTx/>
              <a:buChar char="•"/>
            </a:pPr>
            <a:r>
              <a:rPr lang="en-CA" altLang="fr-FR" dirty="0">
                <a:latin typeface="+mn-lt"/>
                <a:cs typeface="Times New Roman" panose="02020603050405020304" pitchFamily="18" charset="0"/>
              </a:rPr>
              <a:t>impacts and risks</a:t>
            </a:r>
          </a:p>
          <a:p>
            <a:pPr eaLnBrk="1" hangingPunct="1">
              <a:spcBef>
                <a:spcPct val="20000"/>
              </a:spcBef>
              <a:buFontTx/>
              <a:buChar char="•"/>
            </a:pPr>
            <a:r>
              <a:rPr lang="en-CA" altLang="fr-FR" dirty="0">
                <a:latin typeface="+mn-lt"/>
                <a:cs typeface="Times New Roman" panose="02020603050405020304" pitchFamily="18" charset="0"/>
              </a:rPr>
              <a:t>investments, savings, cost justification</a:t>
            </a:r>
          </a:p>
          <a:p>
            <a:pPr eaLnBrk="1" hangingPunct="1">
              <a:spcBef>
                <a:spcPct val="20000"/>
              </a:spcBef>
              <a:buFontTx/>
              <a:buChar char="•"/>
            </a:pPr>
            <a:r>
              <a:rPr lang="en-CA" altLang="fr-FR" dirty="0">
                <a:latin typeface="+mn-lt"/>
                <a:cs typeface="Times New Roman" panose="02020603050405020304" pitchFamily="18" charset="0"/>
              </a:rPr>
              <a:t>implementation conditions</a:t>
            </a:r>
          </a:p>
          <a:p>
            <a:pPr eaLnBrk="1" hangingPunct="1">
              <a:spcBef>
                <a:spcPct val="20000"/>
              </a:spcBef>
              <a:buFontTx/>
              <a:buChar char="•"/>
            </a:pPr>
            <a:r>
              <a:rPr lang="en-CA" altLang="fr-FR" dirty="0">
                <a:latin typeface="+mn-lt"/>
                <a:cs typeface="Times New Roman" panose="02020603050405020304" pitchFamily="18" charset="0"/>
              </a:rPr>
              <a:t>etc.</a:t>
            </a:r>
          </a:p>
          <a:p>
            <a:pPr eaLnBrk="1" hangingPunct="1">
              <a:spcBef>
                <a:spcPct val="20000"/>
              </a:spcBef>
            </a:pPr>
            <a:endParaRPr lang="en-CA" altLang="fr-FR" dirty="0">
              <a:latin typeface="+mn-lt"/>
              <a:cs typeface="Times New Roman" panose="02020603050405020304" pitchFamily="18" charset="0"/>
            </a:endParaRPr>
          </a:p>
        </p:txBody>
      </p:sp>
      <p:sp>
        <p:nvSpPr>
          <p:cNvPr id="4" name="Espace réservé du pied de page 3">
            <a:extLst>
              <a:ext uri="{FF2B5EF4-FFF2-40B4-BE49-F238E27FC236}">
                <a16:creationId xmlns:a16="http://schemas.microsoft.com/office/drawing/2014/main" xmlns="" id="{8C53CAA9-5FB2-4678-9961-68FEDE3FDBAE}"/>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xmlns="" id="{F578460F-1575-4237-8FDF-6502A5196ACC}"/>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fr-CA" altLang="fr-FR" sz="4400" dirty="0">
                <a:solidFill>
                  <a:schemeClr val="tx2"/>
                </a:solidFill>
                <a:latin typeface="+mj-lt"/>
              </a:rPr>
              <a:t>Building scenarios</a:t>
            </a:r>
          </a:p>
        </p:txBody>
      </p:sp>
      <p:sp>
        <p:nvSpPr>
          <p:cNvPr id="30723" name="Rectangle 3">
            <a:extLst>
              <a:ext uri="{FF2B5EF4-FFF2-40B4-BE49-F238E27FC236}">
                <a16:creationId xmlns:a16="http://schemas.microsoft.com/office/drawing/2014/main" xmlns="" id="{A6F3B400-E664-4029-A904-7ABEBEE63830}"/>
              </a:ext>
            </a:extLst>
          </p:cNvPr>
          <p:cNvSpPr>
            <a:spLocks noChangeArrowheads="1"/>
          </p:cNvSpPr>
          <p:nvPr/>
        </p:nvSpPr>
        <p:spPr bwMode="auto">
          <a:xfrm>
            <a:off x="685800" y="1981200"/>
            <a:ext cx="792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ct val="20000"/>
              </a:spcBef>
              <a:buFontTx/>
              <a:buChar char="•"/>
            </a:pPr>
            <a:r>
              <a:rPr lang="en-CA" altLang="fr-FR" dirty="0">
                <a:latin typeface="+mn-lt"/>
                <a:cs typeface="Times New Roman" panose="02020603050405020304" pitchFamily="18" charset="0"/>
              </a:rPr>
              <a:t>If many proposals can be combined</a:t>
            </a:r>
          </a:p>
          <a:p>
            <a:pPr eaLnBrk="1" hangingPunct="1">
              <a:lnSpc>
                <a:spcPct val="120000"/>
              </a:lnSpc>
              <a:spcBef>
                <a:spcPct val="20000"/>
              </a:spcBef>
              <a:buFontTx/>
              <a:buChar char="•"/>
            </a:pPr>
            <a:r>
              <a:rPr lang="en-CA" altLang="fr-FR" dirty="0">
                <a:latin typeface="+mn-lt"/>
                <a:cs typeface="Times New Roman" panose="02020603050405020304" pitchFamily="18" charset="0"/>
              </a:rPr>
              <a:t>Always build realistic scenarios</a:t>
            </a:r>
          </a:p>
          <a:p>
            <a:pPr eaLnBrk="1" hangingPunct="1">
              <a:lnSpc>
                <a:spcPct val="120000"/>
              </a:lnSpc>
              <a:spcBef>
                <a:spcPct val="20000"/>
              </a:spcBef>
              <a:buFontTx/>
              <a:buChar char="•"/>
            </a:pPr>
            <a:r>
              <a:rPr lang="en-CA" altLang="fr-FR" dirty="0">
                <a:latin typeface="+mn-lt"/>
                <a:cs typeface="Times New Roman" panose="02020603050405020304" pitchFamily="18" charset="0"/>
              </a:rPr>
              <a:t>Use a theme </a:t>
            </a:r>
          </a:p>
          <a:p>
            <a:pPr eaLnBrk="1" hangingPunct="1">
              <a:lnSpc>
                <a:spcPct val="120000"/>
              </a:lnSpc>
              <a:spcBef>
                <a:spcPct val="20000"/>
              </a:spcBef>
              <a:buFontTx/>
              <a:buChar char="•"/>
            </a:pPr>
            <a:r>
              <a:rPr lang="en-CA" altLang="fr-FR" dirty="0">
                <a:latin typeface="+mn-lt"/>
                <a:cs typeface="Times New Roman" panose="02020603050405020304" pitchFamily="18" charset="0"/>
              </a:rPr>
              <a:t>Always compare the scenarios to the global actual situation</a:t>
            </a:r>
          </a:p>
          <a:p>
            <a:pPr eaLnBrk="1" hangingPunct="1">
              <a:lnSpc>
                <a:spcPct val="120000"/>
              </a:lnSpc>
              <a:spcBef>
                <a:spcPct val="20000"/>
              </a:spcBef>
              <a:buFontTx/>
              <a:buChar char="•"/>
            </a:pPr>
            <a:r>
              <a:rPr lang="en-CA" altLang="fr-FR" dirty="0">
                <a:latin typeface="+mn-lt"/>
                <a:cs typeface="Times New Roman" panose="02020603050405020304" pitchFamily="18" charset="0"/>
              </a:rPr>
              <a:t>Prepare a cost/merit graph of scenarios</a:t>
            </a:r>
          </a:p>
        </p:txBody>
      </p:sp>
      <p:sp>
        <p:nvSpPr>
          <p:cNvPr id="4" name="Espace réservé du pied de page 3">
            <a:extLst>
              <a:ext uri="{FF2B5EF4-FFF2-40B4-BE49-F238E27FC236}">
                <a16:creationId xmlns:a16="http://schemas.microsoft.com/office/drawing/2014/main" xmlns="" id="{A3A7026E-CB29-4D0D-A54B-8BAD8B89B75A}"/>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xmlns="" id="{39B074BD-DE65-45E6-8BCF-24F0C8DC46C1}"/>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fr-FR" sz="4400">
                <a:solidFill>
                  <a:schemeClr val="tx2"/>
                </a:solidFill>
                <a:latin typeface="+mj-lt"/>
              </a:rPr>
              <a:t>Comparing scenarios</a:t>
            </a:r>
          </a:p>
        </p:txBody>
      </p:sp>
      <p:sp>
        <p:nvSpPr>
          <p:cNvPr id="31747" name="Rectangle 3">
            <a:extLst>
              <a:ext uri="{FF2B5EF4-FFF2-40B4-BE49-F238E27FC236}">
                <a16:creationId xmlns:a16="http://schemas.microsoft.com/office/drawing/2014/main" xmlns="" id="{E8F23FC0-4AF8-44EC-B1C3-CEC6E1161DFC}"/>
              </a:ext>
            </a:extLst>
          </p:cNvPr>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FontTx/>
              <a:buChar char="•"/>
            </a:pPr>
            <a:r>
              <a:rPr lang="en-CA" altLang="fr-FR" dirty="0">
                <a:latin typeface="+mn-lt"/>
                <a:cs typeface="Times New Roman" panose="02020603050405020304" pitchFamily="18" charset="0"/>
              </a:rPr>
              <a:t>Establish comparison criteria and their weight</a:t>
            </a:r>
          </a:p>
          <a:p>
            <a:pPr eaLnBrk="1" hangingPunct="1">
              <a:spcBef>
                <a:spcPct val="20000"/>
              </a:spcBef>
              <a:buFontTx/>
              <a:buChar char="•"/>
            </a:pPr>
            <a:r>
              <a:rPr lang="en-CA" altLang="fr-FR" dirty="0">
                <a:latin typeface="+mn-lt"/>
                <a:cs typeface="Times New Roman" panose="02020603050405020304" pitchFamily="18" charset="0"/>
              </a:rPr>
              <a:t>Evaluate all scenarios and actual situation , on weighted matrix</a:t>
            </a:r>
          </a:p>
          <a:p>
            <a:pPr eaLnBrk="1" hangingPunct="1">
              <a:spcBef>
                <a:spcPct val="20000"/>
              </a:spcBef>
              <a:buFontTx/>
              <a:buChar char="•"/>
            </a:pPr>
            <a:r>
              <a:rPr lang="en-CA" altLang="fr-FR" dirty="0">
                <a:latin typeface="+mn-lt"/>
                <a:cs typeface="Times New Roman" panose="02020603050405020304" pitchFamily="18" charset="0"/>
              </a:rPr>
              <a:t>Evaluate cost of scenarios</a:t>
            </a:r>
          </a:p>
          <a:p>
            <a:pPr eaLnBrk="1" hangingPunct="1">
              <a:spcBef>
                <a:spcPct val="20000"/>
              </a:spcBef>
              <a:buFontTx/>
              <a:buChar char="•"/>
            </a:pPr>
            <a:r>
              <a:rPr lang="en-CA" altLang="fr-FR" dirty="0">
                <a:latin typeface="+mn-lt"/>
                <a:cs typeface="Times New Roman" panose="02020603050405020304" pitchFamily="18" charset="0"/>
              </a:rPr>
              <a:t>Plot cost / merit graph</a:t>
            </a:r>
          </a:p>
        </p:txBody>
      </p:sp>
      <p:sp>
        <p:nvSpPr>
          <p:cNvPr id="4" name="Espace réservé du pied de page 3">
            <a:extLst>
              <a:ext uri="{FF2B5EF4-FFF2-40B4-BE49-F238E27FC236}">
                <a16:creationId xmlns:a16="http://schemas.microsoft.com/office/drawing/2014/main" xmlns="" id="{D26F53E5-8748-4E16-9414-D5F6E88D1920}"/>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xmlns="" id="{D9587591-54E8-4064-BC84-A1EDAF793D9A}"/>
              </a:ext>
            </a:extLst>
          </p:cNvPr>
          <p:cNvSpPr>
            <a:spLocks noGrp="1"/>
          </p:cNvSpPr>
          <p:nvPr>
            <p:ph type="ftr" sz="quarter" idx="11"/>
          </p:nvPr>
        </p:nvSpPr>
        <p:spPr/>
        <p:txBody>
          <a:bodyPr/>
          <a:lstStyle/>
          <a:p>
            <a:pPr>
              <a:defRPr/>
            </a:pPr>
            <a:r>
              <a:rPr lang="en-US"/>
              <a:t>© Martin Parrot inc.</a:t>
            </a:r>
          </a:p>
        </p:txBody>
      </p:sp>
      <p:sp>
        <p:nvSpPr>
          <p:cNvPr id="6148" name="Rectangle 4">
            <a:extLst>
              <a:ext uri="{FF2B5EF4-FFF2-40B4-BE49-F238E27FC236}">
                <a16:creationId xmlns:a16="http://schemas.microsoft.com/office/drawing/2014/main" xmlns="" id="{D1A03E57-0739-4F18-804D-3DBEA5D2555E}"/>
              </a:ext>
            </a:extLst>
          </p:cNvPr>
          <p:cNvSpPr>
            <a:spLocks noChangeArrowheads="1"/>
          </p:cNvSpPr>
          <p:nvPr/>
        </p:nvSpPr>
        <p:spPr bwMode="auto">
          <a:xfrm>
            <a:off x="1585913" y="1190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fr-CA" altLang="fr-FR"/>
          </a:p>
        </p:txBody>
      </p:sp>
      <p:graphicFrame>
        <p:nvGraphicFramePr>
          <p:cNvPr id="6146" name="Object 3">
            <a:extLst>
              <a:ext uri="{FF2B5EF4-FFF2-40B4-BE49-F238E27FC236}">
                <a16:creationId xmlns:a16="http://schemas.microsoft.com/office/drawing/2014/main" xmlns="" id="{9190C61B-E6FE-4297-9B0A-E2F8291CA877}"/>
              </a:ext>
            </a:extLst>
          </p:cNvPr>
          <p:cNvGraphicFramePr>
            <a:graphicFrameLocks noChangeAspect="1"/>
          </p:cNvGraphicFramePr>
          <p:nvPr/>
        </p:nvGraphicFramePr>
        <p:xfrm>
          <a:off x="762000" y="401638"/>
          <a:ext cx="7620000" cy="5711825"/>
        </p:xfrm>
        <a:graphic>
          <a:graphicData uri="http://schemas.openxmlformats.org/presentationml/2006/ole">
            <mc:AlternateContent xmlns:mc="http://schemas.openxmlformats.org/markup-compatibility/2006">
              <mc:Choice xmlns:v="urn:schemas-microsoft-com:vml" Requires="v">
                <p:oleObj spid="_x0000_s6169" r:id="rId4" imgW="7620660" imgH="5712447" progId="Excel.Chart.8">
                  <p:embed/>
                </p:oleObj>
              </mc:Choice>
              <mc:Fallback>
                <p:oleObj r:id="rId4" imgW="7620660" imgH="5712447" progId="Excel.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01638"/>
                        <a:ext cx="7620000" cy="571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xmlns="" id="{CEEB33AD-09FF-4478-A0DD-7413104B51B3}"/>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fr-FR" sz="4400" dirty="0">
                <a:solidFill>
                  <a:schemeClr val="tx2"/>
                </a:solidFill>
                <a:latin typeface="+mj-lt"/>
              </a:rPr>
              <a:t>Implementation</a:t>
            </a:r>
            <a:r>
              <a:rPr lang="fr-CA" altLang="fr-FR" sz="4400" dirty="0">
                <a:solidFill>
                  <a:schemeClr val="tx2"/>
                </a:solidFill>
                <a:latin typeface="+mj-lt"/>
              </a:rPr>
              <a:t> plan</a:t>
            </a:r>
          </a:p>
        </p:txBody>
      </p:sp>
      <p:sp>
        <p:nvSpPr>
          <p:cNvPr id="32771" name="Rectangle 3">
            <a:extLst>
              <a:ext uri="{FF2B5EF4-FFF2-40B4-BE49-F238E27FC236}">
                <a16:creationId xmlns:a16="http://schemas.microsoft.com/office/drawing/2014/main" xmlns="" id="{DA15EFB3-4452-46DA-B0B7-0D67E2628531}"/>
              </a:ext>
            </a:extLst>
          </p:cNvPr>
          <p:cNvSpPr>
            <a:spLocks noChangeArrowheads="1"/>
          </p:cNvSpPr>
          <p:nvPr/>
        </p:nvSpPr>
        <p:spPr bwMode="auto">
          <a:xfrm>
            <a:off x="685800" y="1981200"/>
            <a:ext cx="705455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30000"/>
              </a:lnSpc>
              <a:spcBef>
                <a:spcPct val="20000"/>
              </a:spcBef>
              <a:buFontTx/>
              <a:buChar char="•"/>
            </a:pPr>
            <a:r>
              <a:rPr lang="en-CA" altLang="fr-FR" dirty="0">
                <a:latin typeface="+mn-lt"/>
                <a:cs typeface="Times New Roman" panose="02020603050405020304" pitchFamily="18" charset="0"/>
              </a:rPr>
              <a:t>Compatible with the goals and the culture of the company</a:t>
            </a:r>
          </a:p>
          <a:p>
            <a:pPr eaLnBrk="1" hangingPunct="1">
              <a:lnSpc>
                <a:spcPct val="130000"/>
              </a:lnSpc>
              <a:spcBef>
                <a:spcPct val="20000"/>
              </a:spcBef>
              <a:buFontTx/>
              <a:buChar char="•"/>
            </a:pPr>
            <a:r>
              <a:rPr lang="en-CA" altLang="fr-FR" dirty="0">
                <a:latin typeface="+mn-lt"/>
                <a:cs typeface="Times New Roman" panose="02020603050405020304" pitchFamily="18" charset="0"/>
              </a:rPr>
              <a:t>Calculate implementation efforts</a:t>
            </a:r>
          </a:p>
          <a:p>
            <a:pPr eaLnBrk="1" hangingPunct="1">
              <a:lnSpc>
                <a:spcPct val="130000"/>
              </a:lnSpc>
              <a:spcBef>
                <a:spcPct val="20000"/>
              </a:spcBef>
              <a:buFontTx/>
              <a:buChar char="•"/>
            </a:pPr>
            <a:r>
              <a:rPr lang="en-CA" altLang="fr-FR" dirty="0">
                <a:latin typeface="+mn-lt"/>
                <a:cs typeface="Times New Roman" panose="02020603050405020304" pitchFamily="18" charset="0"/>
              </a:rPr>
              <a:t>Evaluate risks of recommendations</a:t>
            </a:r>
          </a:p>
          <a:p>
            <a:pPr eaLnBrk="1" hangingPunct="1">
              <a:lnSpc>
                <a:spcPct val="130000"/>
              </a:lnSpc>
              <a:spcBef>
                <a:spcPct val="20000"/>
              </a:spcBef>
              <a:buFontTx/>
              <a:buChar char="•"/>
            </a:pPr>
            <a:r>
              <a:rPr lang="en-CA" altLang="fr-FR" dirty="0">
                <a:latin typeface="+mn-lt"/>
                <a:cs typeface="Times New Roman" panose="02020603050405020304" pitchFamily="18" charset="0"/>
              </a:rPr>
              <a:t>Propose a leader</a:t>
            </a:r>
          </a:p>
        </p:txBody>
      </p:sp>
      <p:sp>
        <p:nvSpPr>
          <p:cNvPr id="4" name="Espace réservé du pied de page 3">
            <a:extLst>
              <a:ext uri="{FF2B5EF4-FFF2-40B4-BE49-F238E27FC236}">
                <a16:creationId xmlns:a16="http://schemas.microsoft.com/office/drawing/2014/main" xmlns="" id="{1129A4E3-252F-4769-A089-266C9599E215}"/>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xmlns="" id="{4F35BCDC-4A98-4EAE-8E63-EE2FC218622F}"/>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fr-CA" altLang="fr-FR" sz="4400" dirty="0">
                <a:solidFill>
                  <a:schemeClr val="tx2"/>
                </a:solidFill>
                <a:latin typeface="+mj-lt"/>
              </a:rPr>
              <a:t>VA / VA Report</a:t>
            </a:r>
          </a:p>
        </p:txBody>
      </p:sp>
      <p:sp>
        <p:nvSpPr>
          <p:cNvPr id="33795" name="Rectangle 3">
            <a:extLst>
              <a:ext uri="{FF2B5EF4-FFF2-40B4-BE49-F238E27FC236}">
                <a16:creationId xmlns:a16="http://schemas.microsoft.com/office/drawing/2014/main" xmlns="" id="{F07F104C-9C82-4478-86F0-2EBDBF8A75C9}"/>
              </a:ext>
            </a:extLst>
          </p:cNvPr>
          <p:cNvSpPr>
            <a:spLocks noChangeArrowheads="1"/>
          </p:cNvSpPr>
          <p:nvPr/>
        </p:nvSpPr>
        <p:spPr bwMode="auto">
          <a:xfrm>
            <a:off x="685800" y="1981200"/>
            <a:ext cx="604644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ct val="20000"/>
              </a:spcBef>
              <a:buFontTx/>
              <a:buChar char="•"/>
            </a:pPr>
            <a:r>
              <a:rPr lang="en-CA" altLang="fr-FR" dirty="0">
                <a:latin typeface="+mn-lt"/>
                <a:cs typeface="Times New Roman" panose="02020603050405020304" pitchFamily="18" charset="0"/>
              </a:rPr>
              <a:t>Present the results of the workshop, no more no less,</a:t>
            </a:r>
          </a:p>
          <a:p>
            <a:pPr eaLnBrk="1" hangingPunct="1">
              <a:lnSpc>
                <a:spcPct val="120000"/>
              </a:lnSpc>
              <a:spcBef>
                <a:spcPct val="20000"/>
              </a:spcBef>
              <a:buFontTx/>
              <a:buChar char="•"/>
            </a:pPr>
            <a:r>
              <a:rPr lang="en-CA" altLang="fr-FR" dirty="0">
                <a:latin typeface="+mn-lt"/>
                <a:cs typeface="Times New Roman" panose="02020603050405020304" pitchFamily="18" charset="0"/>
              </a:rPr>
              <a:t>no interpretation from the author,</a:t>
            </a:r>
          </a:p>
          <a:p>
            <a:pPr eaLnBrk="1" hangingPunct="1">
              <a:lnSpc>
                <a:spcPct val="120000"/>
              </a:lnSpc>
              <a:spcBef>
                <a:spcPct val="20000"/>
              </a:spcBef>
              <a:buFontTx/>
              <a:buChar char="•"/>
            </a:pPr>
            <a:r>
              <a:rPr lang="en-CA" altLang="fr-FR" dirty="0">
                <a:latin typeface="+mn-lt"/>
                <a:cs typeface="Times New Roman" panose="02020603050405020304" pitchFamily="18" charset="0"/>
              </a:rPr>
              <a:t>team report,</a:t>
            </a:r>
          </a:p>
          <a:p>
            <a:pPr eaLnBrk="1" hangingPunct="1">
              <a:lnSpc>
                <a:spcPct val="120000"/>
              </a:lnSpc>
              <a:spcBef>
                <a:spcPct val="20000"/>
              </a:spcBef>
              <a:buFontTx/>
              <a:buChar char="•"/>
            </a:pPr>
            <a:r>
              <a:rPr lang="en-CA" altLang="fr-FR" dirty="0">
                <a:latin typeface="+mn-lt"/>
                <a:cs typeface="Times New Roman" panose="02020603050405020304" pitchFamily="18" charset="0"/>
              </a:rPr>
              <a:t>clearly recommend a solution,</a:t>
            </a:r>
          </a:p>
          <a:p>
            <a:pPr eaLnBrk="1" hangingPunct="1">
              <a:lnSpc>
                <a:spcPct val="120000"/>
              </a:lnSpc>
              <a:spcBef>
                <a:spcPct val="20000"/>
              </a:spcBef>
              <a:buFontTx/>
              <a:buChar char="•"/>
            </a:pPr>
            <a:r>
              <a:rPr lang="en-CA" altLang="fr-FR" dirty="0">
                <a:latin typeface="+mn-lt"/>
                <a:cs typeface="Times New Roman" panose="02020603050405020304" pitchFamily="18" charset="0"/>
              </a:rPr>
              <a:t>the client has the last word.</a:t>
            </a:r>
          </a:p>
        </p:txBody>
      </p:sp>
      <p:sp>
        <p:nvSpPr>
          <p:cNvPr id="4" name="Espace réservé du pied de page 3">
            <a:extLst>
              <a:ext uri="{FF2B5EF4-FFF2-40B4-BE49-F238E27FC236}">
                <a16:creationId xmlns:a16="http://schemas.microsoft.com/office/drawing/2014/main" xmlns="" id="{272F0D0B-A1DA-43AB-9641-2BD1F4CE1D5F}"/>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xmlns="" id="{1FC44A78-97F7-41ED-B8B5-16529E109197}"/>
              </a:ext>
            </a:extLst>
          </p:cNvPr>
          <p:cNvSpPr>
            <a:spLocks noChangeArrowheads="1"/>
          </p:cNvSpPr>
          <p:nvPr/>
        </p:nvSpPr>
        <p:spPr bwMode="auto">
          <a:xfrm>
            <a:off x="685800" y="762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fr-FR" sz="3600" dirty="0">
                <a:solidFill>
                  <a:schemeClr val="tx2"/>
                </a:solidFill>
                <a:latin typeface="+mj-lt"/>
              </a:rPr>
              <a:t>7- Implementation and follow-up</a:t>
            </a:r>
          </a:p>
        </p:txBody>
      </p:sp>
      <p:sp>
        <p:nvSpPr>
          <p:cNvPr id="34819" name="Rectangle 3">
            <a:extLst>
              <a:ext uri="{FF2B5EF4-FFF2-40B4-BE49-F238E27FC236}">
                <a16:creationId xmlns:a16="http://schemas.microsoft.com/office/drawing/2014/main" xmlns="" id="{A816A915-D5A1-4CF4-9934-9BED7859292A}"/>
              </a:ext>
            </a:extLst>
          </p:cNvPr>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30000"/>
              </a:lnSpc>
              <a:spcBef>
                <a:spcPct val="20000"/>
              </a:spcBef>
              <a:buFontTx/>
              <a:buChar char="•"/>
            </a:pPr>
            <a:r>
              <a:rPr lang="en-CA" altLang="fr-FR" dirty="0">
                <a:latin typeface="+mn-lt"/>
                <a:cs typeface="Times New Roman" panose="02020603050405020304" pitchFamily="18" charset="0"/>
              </a:rPr>
              <a:t>Implement plan accordingly</a:t>
            </a:r>
          </a:p>
          <a:p>
            <a:pPr eaLnBrk="1" hangingPunct="1">
              <a:lnSpc>
                <a:spcPct val="130000"/>
              </a:lnSpc>
              <a:spcBef>
                <a:spcPct val="20000"/>
              </a:spcBef>
              <a:buFontTx/>
              <a:buChar char="•"/>
            </a:pPr>
            <a:r>
              <a:rPr lang="en-CA" altLang="fr-FR" dirty="0">
                <a:latin typeface="+mn-lt"/>
                <a:cs typeface="Times New Roman" panose="02020603050405020304" pitchFamily="18" charset="0"/>
              </a:rPr>
              <a:t>Concentrate on solutions accepted by client</a:t>
            </a:r>
          </a:p>
          <a:p>
            <a:pPr eaLnBrk="1" hangingPunct="1">
              <a:lnSpc>
                <a:spcPct val="130000"/>
              </a:lnSpc>
              <a:spcBef>
                <a:spcPct val="20000"/>
              </a:spcBef>
              <a:buFontTx/>
              <a:buChar char="•"/>
            </a:pPr>
            <a:r>
              <a:rPr lang="en-CA" altLang="fr-FR" dirty="0">
                <a:latin typeface="+mn-lt"/>
                <a:cs typeface="Times New Roman" panose="02020603050405020304" pitchFamily="18" charset="0"/>
              </a:rPr>
              <a:t>Name an internal leader and give him/her authority</a:t>
            </a:r>
          </a:p>
          <a:p>
            <a:pPr eaLnBrk="1" hangingPunct="1">
              <a:lnSpc>
                <a:spcPct val="130000"/>
              </a:lnSpc>
              <a:spcBef>
                <a:spcPct val="20000"/>
              </a:spcBef>
              <a:buFontTx/>
              <a:buChar char="•"/>
            </a:pPr>
            <a:endParaRPr lang="en-CA" altLang="fr-FR" dirty="0">
              <a:latin typeface="+mn-lt"/>
              <a:cs typeface="Times New Roman" panose="02020603050405020304" pitchFamily="18" charset="0"/>
            </a:endParaRPr>
          </a:p>
        </p:txBody>
      </p:sp>
      <p:sp>
        <p:nvSpPr>
          <p:cNvPr id="4" name="Espace réservé du pied de page 3">
            <a:extLst>
              <a:ext uri="{FF2B5EF4-FFF2-40B4-BE49-F238E27FC236}">
                <a16:creationId xmlns:a16="http://schemas.microsoft.com/office/drawing/2014/main" xmlns="" id="{87E307B6-CC9F-4735-96D6-4F13E524E755}"/>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itre 2">
            <a:extLst>
              <a:ext uri="{FF2B5EF4-FFF2-40B4-BE49-F238E27FC236}">
                <a16:creationId xmlns:a16="http://schemas.microsoft.com/office/drawing/2014/main" xmlns="" id="{E36650BA-FC45-41DE-ACA6-A05806563F56}"/>
              </a:ext>
            </a:extLst>
          </p:cNvPr>
          <p:cNvSpPr>
            <a:spLocks noGrp="1"/>
          </p:cNvSpPr>
          <p:nvPr>
            <p:ph type="title"/>
          </p:nvPr>
        </p:nvSpPr>
        <p:spPr/>
        <p:txBody>
          <a:bodyPr/>
          <a:lstStyle/>
          <a:p>
            <a:pPr algn="ctr"/>
            <a:r>
              <a:rPr lang="en-CA" altLang="fr-FR" dirty="0">
                <a:cs typeface="Times New Roman" panose="02020603050405020304" pitchFamily="18" charset="0"/>
              </a:rPr>
              <a:t>Different VA projects</a:t>
            </a:r>
          </a:p>
        </p:txBody>
      </p:sp>
      <p:sp>
        <p:nvSpPr>
          <p:cNvPr id="35843" name="Espace réservé du contenu 3">
            <a:extLst>
              <a:ext uri="{FF2B5EF4-FFF2-40B4-BE49-F238E27FC236}">
                <a16:creationId xmlns:a16="http://schemas.microsoft.com/office/drawing/2014/main" xmlns="" id="{CDDDE24D-6FEA-4030-BAB1-F4661D6AF3C5}"/>
              </a:ext>
            </a:extLst>
          </p:cNvPr>
          <p:cNvSpPr>
            <a:spLocks noGrp="1"/>
          </p:cNvSpPr>
          <p:nvPr>
            <p:ph idx="1"/>
          </p:nvPr>
        </p:nvSpPr>
        <p:spPr/>
        <p:txBody>
          <a:bodyPr>
            <a:normAutofit/>
          </a:bodyPr>
          <a:lstStyle/>
          <a:p>
            <a:pPr>
              <a:buFont typeface="Wingdings" panose="05000000000000000000" pitchFamily="2" charset="2"/>
              <a:buNone/>
            </a:pPr>
            <a:r>
              <a:rPr lang="en-CA" altLang="fr-FR" sz="2400" dirty="0">
                <a:latin typeface="+mn-lt"/>
                <a:cs typeface="Times New Roman" panose="02020603050405020304" pitchFamily="18" charset="0"/>
              </a:rPr>
              <a:t>Optimization of existing products</a:t>
            </a:r>
          </a:p>
          <a:p>
            <a:r>
              <a:rPr lang="en-CA" altLang="fr-FR" sz="2400" dirty="0">
                <a:latin typeface="+mn-lt"/>
                <a:cs typeface="Times New Roman" panose="02020603050405020304" pitchFamily="18" charset="0"/>
              </a:rPr>
              <a:t>Traditional use, cost reduction</a:t>
            </a:r>
          </a:p>
          <a:p>
            <a:r>
              <a:rPr lang="en-CA" altLang="fr-FR" sz="2400" dirty="0">
                <a:latin typeface="+mn-lt"/>
                <a:cs typeface="Times New Roman" panose="02020603050405020304" pitchFamily="18" charset="0"/>
              </a:rPr>
              <a:t>Examples:</a:t>
            </a:r>
          </a:p>
          <a:p>
            <a:pPr>
              <a:buFont typeface="Wingdings" panose="05000000000000000000" pitchFamily="2" charset="2"/>
              <a:buNone/>
            </a:pPr>
            <a:r>
              <a:rPr lang="en-CA" altLang="fr-FR" sz="2400" dirty="0">
                <a:latin typeface="+mn-lt"/>
                <a:cs typeface="Times New Roman" panose="02020603050405020304" pitchFamily="18" charset="0"/>
              </a:rPr>
              <a:t>-Frigidaire			-Pratt &amp; Whitney</a:t>
            </a:r>
          </a:p>
          <a:p>
            <a:pPr>
              <a:buFont typeface="Wingdings" panose="05000000000000000000" pitchFamily="2" charset="2"/>
              <a:buNone/>
            </a:pPr>
            <a:r>
              <a:rPr lang="en-CA" altLang="fr-FR" sz="2400" dirty="0">
                <a:latin typeface="+mn-lt"/>
                <a:cs typeface="Times New Roman" panose="02020603050405020304" pitchFamily="18" charset="0"/>
              </a:rPr>
              <a:t>-Thomas &amp; Betts	-ABB				</a:t>
            </a:r>
          </a:p>
          <a:p>
            <a:pPr>
              <a:buFont typeface="Wingdings" panose="05000000000000000000" pitchFamily="2" charset="2"/>
              <a:buNone/>
            </a:pPr>
            <a:r>
              <a:rPr lang="en-CA" altLang="fr-FR" sz="2400" dirty="0">
                <a:latin typeface="+mn-lt"/>
                <a:cs typeface="Times New Roman" panose="02020603050405020304" pitchFamily="18" charset="0"/>
              </a:rPr>
              <a:t>- STM</a:t>
            </a:r>
          </a:p>
          <a:p>
            <a:endParaRPr lang="en-CA" altLang="fr-FR" sz="2400" dirty="0">
              <a:latin typeface="+mn-lt"/>
              <a:cs typeface="Times New Roman" panose="02020603050405020304" pitchFamily="18" charset="0"/>
            </a:endParaRPr>
          </a:p>
        </p:txBody>
      </p:sp>
      <p:sp>
        <p:nvSpPr>
          <p:cNvPr id="2" name="Espace réservé du pied de page 1">
            <a:extLst>
              <a:ext uri="{FF2B5EF4-FFF2-40B4-BE49-F238E27FC236}">
                <a16:creationId xmlns:a16="http://schemas.microsoft.com/office/drawing/2014/main" xmlns="" id="{57C8F265-FCBE-4DC8-A70B-AD577AEC4BB3}"/>
              </a:ext>
            </a:extLst>
          </p:cNvPr>
          <p:cNvSpPr>
            <a:spLocks noGrp="1"/>
          </p:cNvSpPr>
          <p:nvPr>
            <p:ph type="ftr" sz="quarter" idx="11"/>
          </p:nvPr>
        </p:nvSpPr>
        <p:spPr/>
        <p:txBody>
          <a:bodyPr/>
          <a:lstStyle/>
          <a:p>
            <a:pPr>
              <a:defRPr/>
            </a:pPr>
            <a:r>
              <a:rPr lang="en-US"/>
              <a:t>© Martin Parrot inc.</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Titre 1">
            <a:extLst>
              <a:ext uri="{FF2B5EF4-FFF2-40B4-BE49-F238E27FC236}">
                <a16:creationId xmlns:a16="http://schemas.microsoft.com/office/drawing/2014/main" xmlns="" id="{1A0AB8C0-E209-479B-93FC-CA6F982696D7}"/>
              </a:ext>
            </a:extLst>
          </p:cNvPr>
          <p:cNvSpPr>
            <a:spLocks noGrp="1"/>
          </p:cNvSpPr>
          <p:nvPr>
            <p:ph type="title"/>
          </p:nvPr>
        </p:nvSpPr>
        <p:spPr/>
        <p:txBody>
          <a:bodyPr/>
          <a:lstStyle/>
          <a:p>
            <a:pPr algn="ctr"/>
            <a:r>
              <a:rPr lang="en-CA" altLang="fr-FR" dirty="0">
                <a:cs typeface="Times New Roman" panose="02020603050405020304" pitchFamily="18" charset="0"/>
              </a:rPr>
              <a:t>Different VA projects</a:t>
            </a:r>
          </a:p>
        </p:txBody>
      </p:sp>
      <p:sp>
        <p:nvSpPr>
          <p:cNvPr id="36867" name="Espace réservé du contenu 2">
            <a:extLst>
              <a:ext uri="{FF2B5EF4-FFF2-40B4-BE49-F238E27FC236}">
                <a16:creationId xmlns:a16="http://schemas.microsoft.com/office/drawing/2014/main" xmlns="" id="{CDF582CA-91C9-4130-8CC5-3A4076B6F2E1}"/>
              </a:ext>
            </a:extLst>
          </p:cNvPr>
          <p:cNvSpPr>
            <a:spLocks noGrp="1"/>
          </p:cNvSpPr>
          <p:nvPr>
            <p:ph idx="1"/>
          </p:nvPr>
        </p:nvSpPr>
        <p:spPr/>
        <p:txBody>
          <a:bodyPr>
            <a:normAutofit/>
          </a:bodyPr>
          <a:lstStyle/>
          <a:p>
            <a:pPr>
              <a:buFont typeface="Wingdings" panose="05000000000000000000" pitchFamily="2" charset="2"/>
              <a:buNone/>
            </a:pPr>
            <a:r>
              <a:rPr lang="en-CA" altLang="fr-FR" sz="2400" dirty="0">
                <a:latin typeface="+mn-lt"/>
                <a:cs typeface="Times New Roman" panose="02020603050405020304" pitchFamily="18" charset="0"/>
              </a:rPr>
              <a:t>New product development:</a:t>
            </a:r>
          </a:p>
          <a:p>
            <a:r>
              <a:rPr lang="en-CA" altLang="fr-FR" sz="2400" dirty="0">
                <a:latin typeface="+mn-lt"/>
                <a:cs typeface="Times New Roman" panose="02020603050405020304" pitchFamily="18" charset="0"/>
              </a:rPr>
              <a:t>Expert use, better needs satisfaction, better cost control. </a:t>
            </a:r>
            <a:br>
              <a:rPr lang="en-CA" altLang="fr-FR" sz="2400" dirty="0">
                <a:latin typeface="+mn-lt"/>
                <a:cs typeface="Times New Roman" panose="02020603050405020304" pitchFamily="18" charset="0"/>
              </a:rPr>
            </a:br>
            <a:r>
              <a:rPr lang="en-CA" altLang="fr-FR" sz="2400" dirty="0">
                <a:latin typeface="+mn-lt"/>
                <a:cs typeface="Times New Roman" panose="02020603050405020304" pitchFamily="18" charset="0"/>
              </a:rPr>
              <a:t>Examples:</a:t>
            </a:r>
          </a:p>
          <a:p>
            <a:pPr>
              <a:buFontTx/>
              <a:buChar char="-"/>
            </a:pPr>
            <a:r>
              <a:rPr lang="en-CA" altLang="fr-FR" sz="2400" dirty="0">
                <a:latin typeface="+mn-lt"/>
                <a:cs typeface="Times New Roman" panose="02020603050405020304" pitchFamily="18" charset="0"/>
              </a:rPr>
              <a:t>Bombardier, new snowmobile</a:t>
            </a:r>
          </a:p>
          <a:p>
            <a:pPr>
              <a:buFontTx/>
              <a:buChar char="-"/>
            </a:pPr>
            <a:r>
              <a:rPr lang="en-CA" altLang="fr-FR" sz="2400" dirty="0">
                <a:latin typeface="+mn-lt"/>
                <a:cs typeface="Times New Roman" panose="02020603050405020304" pitchFamily="18" charset="0"/>
              </a:rPr>
              <a:t>Pratt &amp; Whitney, new engine</a:t>
            </a:r>
          </a:p>
          <a:p>
            <a:pPr>
              <a:buFontTx/>
              <a:buChar char="-"/>
            </a:pPr>
            <a:r>
              <a:rPr lang="en-CA" altLang="fr-FR" sz="2400" dirty="0">
                <a:latin typeface="+mn-lt"/>
                <a:cs typeface="Times New Roman" panose="02020603050405020304" pitchFamily="18" charset="0"/>
              </a:rPr>
              <a:t>STM, new train puller</a:t>
            </a:r>
          </a:p>
          <a:p>
            <a:pPr>
              <a:buFontTx/>
              <a:buChar char="-"/>
            </a:pPr>
            <a:r>
              <a:rPr lang="en-CA" altLang="fr-FR" sz="2400" dirty="0">
                <a:latin typeface="+mn-lt"/>
                <a:cs typeface="Times New Roman" panose="02020603050405020304" pitchFamily="18" charset="0"/>
              </a:rPr>
              <a:t>Frigidaire, new stove</a:t>
            </a:r>
          </a:p>
          <a:p>
            <a:pPr marL="0" indent="0">
              <a:buNone/>
            </a:pPr>
            <a:endParaRPr lang="en-CA" altLang="fr-FR" sz="2400" dirty="0">
              <a:latin typeface="+mn-lt"/>
              <a:cs typeface="Times New Roman" panose="02020603050405020304" pitchFamily="18" charset="0"/>
            </a:endParaRPr>
          </a:p>
        </p:txBody>
      </p:sp>
      <p:sp>
        <p:nvSpPr>
          <p:cNvPr id="4" name="Espace réservé du pied de page 3">
            <a:extLst>
              <a:ext uri="{FF2B5EF4-FFF2-40B4-BE49-F238E27FC236}">
                <a16:creationId xmlns:a16="http://schemas.microsoft.com/office/drawing/2014/main" xmlns="" id="{FA106522-DB89-47CE-B854-7EC87B0291C3}"/>
              </a:ext>
            </a:extLst>
          </p:cNvPr>
          <p:cNvSpPr>
            <a:spLocks noGrp="1"/>
          </p:cNvSpPr>
          <p:nvPr>
            <p:ph type="ftr" sz="quarter" idx="11"/>
          </p:nvPr>
        </p:nvSpPr>
        <p:spPr/>
        <p:txBody>
          <a:bodyPr/>
          <a:lstStyle/>
          <a:p>
            <a:pPr>
              <a:defRPr/>
            </a:pPr>
            <a:r>
              <a:rPr lang="en-US"/>
              <a:t>© Martin Parrot inc.</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re 1">
            <a:extLst>
              <a:ext uri="{FF2B5EF4-FFF2-40B4-BE49-F238E27FC236}">
                <a16:creationId xmlns:a16="http://schemas.microsoft.com/office/drawing/2014/main" xmlns="" id="{47D6722A-1D14-4DCC-8DE4-3F86F201F06D}"/>
              </a:ext>
            </a:extLst>
          </p:cNvPr>
          <p:cNvSpPr>
            <a:spLocks noGrp="1"/>
          </p:cNvSpPr>
          <p:nvPr>
            <p:ph type="title"/>
          </p:nvPr>
        </p:nvSpPr>
        <p:spPr/>
        <p:txBody>
          <a:bodyPr/>
          <a:lstStyle/>
          <a:p>
            <a:pPr algn="ctr"/>
            <a:r>
              <a:rPr lang="en-CA" altLang="fr-FR" dirty="0">
                <a:cs typeface="Times New Roman" panose="02020603050405020304" pitchFamily="18" charset="0"/>
              </a:rPr>
              <a:t>Different VA projects</a:t>
            </a:r>
          </a:p>
        </p:txBody>
      </p:sp>
      <p:sp>
        <p:nvSpPr>
          <p:cNvPr id="37891" name="Espace réservé du contenu 2">
            <a:extLst>
              <a:ext uri="{FF2B5EF4-FFF2-40B4-BE49-F238E27FC236}">
                <a16:creationId xmlns:a16="http://schemas.microsoft.com/office/drawing/2014/main" xmlns="" id="{D99B1A44-AC73-456E-885C-0583274F22E5}"/>
              </a:ext>
            </a:extLst>
          </p:cNvPr>
          <p:cNvSpPr>
            <a:spLocks noGrp="1"/>
          </p:cNvSpPr>
          <p:nvPr>
            <p:ph idx="1"/>
          </p:nvPr>
        </p:nvSpPr>
        <p:spPr>
          <a:xfrm>
            <a:off x="827700" y="1700809"/>
            <a:ext cx="7055380" cy="4547598"/>
          </a:xfrm>
        </p:spPr>
        <p:txBody>
          <a:bodyPr>
            <a:normAutofit/>
          </a:bodyPr>
          <a:lstStyle/>
          <a:p>
            <a:pPr>
              <a:buFont typeface="Wingdings" panose="05000000000000000000" pitchFamily="2" charset="2"/>
              <a:buNone/>
            </a:pPr>
            <a:r>
              <a:rPr lang="en-CA" altLang="fr-FR" sz="2400" dirty="0">
                <a:latin typeface="+mn-lt"/>
                <a:cs typeface="Times New Roman" panose="02020603050405020304" pitchFamily="18" charset="0"/>
              </a:rPr>
              <a:t>Process improvements:</a:t>
            </a:r>
          </a:p>
          <a:p>
            <a:r>
              <a:rPr lang="en-CA" altLang="fr-FR" sz="2400" dirty="0">
                <a:latin typeface="+mn-lt"/>
                <a:cs typeface="Times New Roman" panose="02020603050405020304" pitchFamily="18" charset="0"/>
              </a:rPr>
              <a:t>Expert use, better needs satisfaction, better cost control, time reduction, error reduction. </a:t>
            </a:r>
            <a:br>
              <a:rPr lang="en-CA" altLang="fr-FR" sz="2400" dirty="0">
                <a:latin typeface="+mn-lt"/>
                <a:cs typeface="Times New Roman" panose="02020603050405020304" pitchFamily="18" charset="0"/>
              </a:rPr>
            </a:br>
            <a:endParaRPr lang="en-CA" altLang="fr-FR" sz="2400" dirty="0">
              <a:latin typeface="+mn-lt"/>
              <a:cs typeface="Times New Roman" panose="02020603050405020304" pitchFamily="18" charset="0"/>
            </a:endParaRPr>
          </a:p>
          <a:p>
            <a:r>
              <a:rPr lang="en-CA" altLang="fr-FR" sz="2400" dirty="0">
                <a:latin typeface="+mn-lt"/>
                <a:cs typeface="Times New Roman" panose="02020603050405020304" pitchFamily="18" charset="0"/>
              </a:rPr>
              <a:t>Examples:</a:t>
            </a:r>
          </a:p>
          <a:p>
            <a:pPr>
              <a:buFontTx/>
              <a:buChar char="-"/>
            </a:pPr>
            <a:r>
              <a:rPr lang="en-CA" altLang="fr-FR" sz="2400" dirty="0">
                <a:latin typeface="+mn-lt"/>
                <a:cs typeface="Times New Roman" panose="02020603050405020304" pitchFamily="18" charset="0"/>
              </a:rPr>
              <a:t>Rio Tinto, new mining facility</a:t>
            </a:r>
          </a:p>
          <a:p>
            <a:pPr>
              <a:buFontTx/>
              <a:buChar char="-"/>
            </a:pPr>
            <a:r>
              <a:rPr lang="en-CA" altLang="fr-FR" sz="2400" dirty="0">
                <a:latin typeface="+mn-lt"/>
                <a:cs typeface="Times New Roman" panose="02020603050405020304" pitchFamily="18" charset="0"/>
              </a:rPr>
              <a:t>Iron Ore of Canada, new mining facility</a:t>
            </a:r>
          </a:p>
          <a:p>
            <a:pPr>
              <a:buFontTx/>
              <a:buChar char="-"/>
            </a:pPr>
            <a:r>
              <a:rPr lang="en-CA" altLang="fr-FR" sz="2400" dirty="0">
                <a:latin typeface="+mn-lt"/>
                <a:cs typeface="Times New Roman" panose="02020603050405020304" pitchFamily="18" charset="0"/>
              </a:rPr>
              <a:t>RT Alcan, new aluminum process</a:t>
            </a:r>
          </a:p>
          <a:p>
            <a:pPr>
              <a:buFontTx/>
              <a:buChar char="-"/>
            </a:pPr>
            <a:r>
              <a:rPr lang="en-CA" altLang="fr-FR" sz="2400" dirty="0">
                <a:latin typeface="+mn-lt"/>
                <a:cs typeface="Times New Roman" panose="02020603050405020304" pitchFamily="18" charset="0"/>
              </a:rPr>
              <a:t>Xstrata zinc, safer transportation of chemicals</a:t>
            </a:r>
          </a:p>
          <a:p>
            <a:pPr>
              <a:buFontTx/>
              <a:buChar char="-"/>
            </a:pPr>
            <a:endParaRPr lang="en-CA" altLang="fr-FR" sz="2400" dirty="0">
              <a:latin typeface="+mn-lt"/>
              <a:cs typeface="Times New Roman" panose="02020603050405020304" pitchFamily="18" charset="0"/>
            </a:endParaRPr>
          </a:p>
        </p:txBody>
      </p:sp>
      <p:sp>
        <p:nvSpPr>
          <p:cNvPr id="4" name="Espace réservé du pied de page 3">
            <a:extLst>
              <a:ext uri="{FF2B5EF4-FFF2-40B4-BE49-F238E27FC236}">
                <a16:creationId xmlns:a16="http://schemas.microsoft.com/office/drawing/2014/main" xmlns="" id="{170B9AA3-2E2C-4326-A899-735A5355D5FC}"/>
              </a:ext>
            </a:extLst>
          </p:cNvPr>
          <p:cNvSpPr>
            <a:spLocks noGrp="1"/>
          </p:cNvSpPr>
          <p:nvPr>
            <p:ph type="ftr" sz="quarter" idx="11"/>
          </p:nvPr>
        </p:nvSpPr>
        <p:spPr/>
        <p:txBody>
          <a:bodyPr/>
          <a:lstStyle/>
          <a:p>
            <a:pPr>
              <a:defRPr/>
            </a:pPr>
            <a:r>
              <a:rPr lang="en-US"/>
              <a:t>© Martin Parrot inc.</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3">
            <a:extLst>
              <a:ext uri="{FF2B5EF4-FFF2-40B4-BE49-F238E27FC236}">
                <a16:creationId xmlns:a16="http://schemas.microsoft.com/office/drawing/2014/main" xmlns="" id="{58459948-86E4-49E5-A9AF-A67623340A31}"/>
              </a:ext>
            </a:extLst>
          </p:cNvPr>
          <p:cNvSpPr>
            <a:spLocks noGrp="1"/>
          </p:cNvSpPr>
          <p:nvPr>
            <p:ph type="title"/>
          </p:nvPr>
        </p:nvSpPr>
        <p:spPr/>
        <p:txBody>
          <a:bodyPr/>
          <a:lstStyle/>
          <a:p>
            <a:r>
              <a:rPr lang="en-CA" altLang="fr-FR" dirty="0">
                <a:cs typeface="Times New Roman" panose="02020603050405020304" pitchFamily="18" charset="0"/>
              </a:rPr>
              <a:t>Competitiveness</a:t>
            </a:r>
          </a:p>
        </p:txBody>
      </p:sp>
      <p:sp>
        <p:nvSpPr>
          <p:cNvPr id="2" name="Espace réservé du pied de page 1">
            <a:extLst>
              <a:ext uri="{FF2B5EF4-FFF2-40B4-BE49-F238E27FC236}">
                <a16:creationId xmlns:a16="http://schemas.microsoft.com/office/drawing/2014/main" xmlns="" id="{7C1C5FE8-45C7-43A9-B39F-8DB60E8C0E6D}"/>
              </a:ext>
            </a:extLst>
          </p:cNvPr>
          <p:cNvSpPr>
            <a:spLocks noGrp="1"/>
          </p:cNvSpPr>
          <p:nvPr>
            <p:ph type="ftr" sz="quarter" idx="11"/>
          </p:nvPr>
        </p:nvSpPr>
        <p:spPr/>
        <p:txBody>
          <a:bodyPr/>
          <a:lstStyle/>
          <a:p>
            <a:pPr>
              <a:defRPr/>
            </a:pPr>
            <a:r>
              <a:rPr lang="en-US"/>
              <a:t>© Martin Parrot inc.</a:t>
            </a:r>
          </a:p>
        </p:txBody>
      </p:sp>
      <p:sp>
        <p:nvSpPr>
          <p:cNvPr id="3" name="Rectangle 3">
            <a:extLst>
              <a:ext uri="{FF2B5EF4-FFF2-40B4-BE49-F238E27FC236}">
                <a16:creationId xmlns:a16="http://schemas.microsoft.com/office/drawing/2014/main" xmlns="" id="{069563EC-5906-41D1-BE1E-19EC082AEDC5}"/>
              </a:ext>
            </a:extLst>
          </p:cNvPr>
          <p:cNvSpPr txBox="1">
            <a:spLocks noChangeArrowheads="1"/>
          </p:cNvSpPr>
          <p:nvPr/>
        </p:nvSpPr>
        <p:spPr>
          <a:xfrm>
            <a:off x="501650" y="1752600"/>
            <a:ext cx="7727950" cy="4114800"/>
          </a:xfrm>
          <a:prstGeom prst="rect">
            <a:avLst/>
          </a:prstGeom>
        </p:spPr>
        <p:txBody>
          <a:bodyPr lIns="92075" tIns="46038" rIns="92075" bIns="46038"/>
          <a:lstStyle/>
          <a:p>
            <a:pPr marL="342900" indent="-342900">
              <a:lnSpc>
                <a:spcPct val="90000"/>
              </a:lnSpc>
              <a:spcBef>
                <a:spcPct val="20000"/>
              </a:spcBef>
              <a:buClr>
                <a:srgbClr val="CCFF33"/>
              </a:buClr>
              <a:buSzPct val="70000"/>
              <a:buFont typeface="Wingdings" pitchFamily="2" charset="2"/>
              <a:buNone/>
              <a:defRPr/>
            </a:pPr>
            <a:r>
              <a:rPr lang="en-US" sz="2800" kern="0" dirty="0">
                <a:cs typeface="Times New Roman" pitchFamily="18" charset="0"/>
              </a:rPr>
              <a:t>A business is competitive when:</a:t>
            </a:r>
          </a:p>
          <a:p>
            <a:pPr marL="342900" indent="-342900">
              <a:lnSpc>
                <a:spcPct val="90000"/>
              </a:lnSpc>
              <a:spcBef>
                <a:spcPct val="20000"/>
              </a:spcBef>
              <a:buClr>
                <a:srgbClr val="CCFF33"/>
              </a:buClr>
              <a:buSzPct val="70000"/>
              <a:buFont typeface="Arial" pitchFamily="34" charset="0"/>
              <a:buChar char="•"/>
              <a:defRPr/>
            </a:pPr>
            <a:r>
              <a:rPr lang="en-US" sz="2800" kern="0" dirty="0">
                <a:cs typeface="Times New Roman" pitchFamily="18" charset="0"/>
              </a:rPr>
              <a:t>It designs and optimizes its products and puts them on the market quickly and according to clients’ expectations</a:t>
            </a:r>
          </a:p>
          <a:p>
            <a:pPr marL="342900" indent="-342900">
              <a:lnSpc>
                <a:spcPct val="90000"/>
              </a:lnSpc>
              <a:spcBef>
                <a:spcPct val="20000"/>
              </a:spcBef>
              <a:buClr>
                <a:srgbClr val="CCFF33"/>
              </a:buClr>
              <a:buSzPct val="70000"/>
              <a:buFont typeface="Arial" pitchFamily="34" charset="0"/>
              <a:buChar char="•"/>
              <a:defRPr/>
            </a:pPr>
            <a:r>
              <a:rPr lang="en-US" sz="2800" kern="0" dirty="0">
                <a:cs typeface="Times New Roman" pitchFamily="18" charset="0"/>
              </a:rPr>
              <a:t>It manufactures/builds its products efficiently</a:t>
            </a:r>
          </a:p>
          <a:p>
            <a:pPr marL="342900" indent="-342900">
              <a:lnSpc>
                <a:spcPct val="90000"/>
              </a:lnSpc>
              <a:spcBef>
                <a:spcPct val="20000"/>
              </a:spcBef>
              <a:buClr>
                <a:srgbClr val="CCFF33"/>
              </a:buClr>
              <a:buSzPct val="70000"/>
              <a:buFont typeface="Arial" pitchFamily="34" charset="0"/>
              <a:buChar char="•"/>
              <a:defRPr/>
            </a:pPr>
            <a:r>
              <a:rPr lang="en-US" sz="2800" kern="0" dirty="0">
                <a:cs typeface="Times New Roman" pitchFamily="18" charset="0"/>
              </a:rPr>
              <a:t>It manages its business with optimum processes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6" name="Titre 1">
            <a:extLst>
              <a:ext uri="{FF2B5EF4-FFF2-40B4-BE49-F238E27FC236}">
                <a16:creationId xmlns:a16="http://schemas.microsoft.com/office/drawing/2014/main" xmlns="" id="{AA1FC182-C8E1-4839-B4FA-B4631894216E}"/>
              </a:ext>
            </a:extLst>
          </p:cNvPr>
          <p:cNvSpPr>
            <a:spLocks noGrp="1"/>
          </p:cNvSpPr>
          <p:nvPr>
            <p:ph type="title"/>
          </p:nvPr>
        </p:nvSpPr>
        <p:spPr/>
        <p:txBody>
          <a:bodyPr/>
          <a:lstStyle/>
          <a:p>
            <a:pPr algn="ctr"/>
            <a:r>
              <a:rPr lang="en-CA" altLang="fr-FR" dirty="0">
                <a:cs typeface="Times New Roman" panose="02020603050405020304" pitchFamily="18" charset="0"/>
              </a:rPr>
              <a:t>Different VA projects</a:t>
            </a:r>
          </a:p>
        </p:txBody>
      </p:sp>
      <p:sp>
        <p:nvSpPr>
          <p:cNvPr id="38914" name="Espace réservé du contenu 2">
            <a:extLst>
              <a:ext uri="{FF2B5EF4-FFF2-40B4-BE49-F238E27FC236}">
                <a16:creationId xmlns:a16="http://schemas.microsoft.com/office/drawing/2014/main" xmlns="" id="{A69194BB-7315-42D4-92B7-5656E50559E8}"/>
              </a:ext>
            </a:extLst>
          </p:cNvPr>
          <p:cNvSpPr>
            <a:spLocks noGrp="1"/>
          </p:cNvSpPr>
          <p:nvPr>
            <p:ph idx="1"/>
          </p:nvPr>
        </p:nvSpPr>
        <p:spPr>
          <a:xfrm>
            <a:off x="328613" y="1700213"/>
            <a:ext cx="8208962" cy="4114800"/>
          </a:xfrm>
        </p:spPr>
        <p:txBody>
          <a:bodyPr>
            <a:normAutofit/>
          </a:bodyPr>
          <a:lstStyle/>
          <a:p>
            <a:pPr>
              <a:buFont typeface="Wingdings" panose="05000000000000000000" pitchFamily="2" charset="2"/>
              <a:buNone/>
            </a:pPr>
            <a:r>
              <a:rPr lang="en-CA" altLang="fr-FR" sz="2400" dirty="0">
                <a:latin typeface="+mn-lt"/>
                <a:cs typeface="Times New Roman" panose="02020603050405020304" pitchFamily="18" charset="0"/>
              </a:rPr>
              <a:t>Business processes:</a:t>
            </a:r>
          </a:p>
          <a:p>
            <a:r>
              <a:rPr lang="en-CA" altLang="fr-FR" sz="2400" dirty="0">
                <a:latin typeface="+mn-lt"/>
                <a:cs typeface="Times New Roman" panose="02020603050405020304" pitchFamily="18" charset="0"/>
              </a:rPr>
              <a:t>Specialized use, reduction of errors, delay or manpower</a:t>
            </a:r>
          </a:p>
          <a:p>
            <a:r>
              <a:rPr lang="en-CA" altLang="fr-FR" sz="2400" dirty="0">
                <a:latin typeface="+mn-lt"/>
                <a:cs typeface="Times New Roman" panose="02020603050405020304" pitchFamily="18" charset="0"/>
              </a:rPr>
              <a:t>Examples:</a:t>
            </a:r>
          </a:p>
          <a:p>
            <a:pPr>
              <a:buFontTx/>
              <a:buChar char="-"/>
            </a:pPr>
            <a:r>
              <a:rPr lang="en-CA" altLang="fr-FR" sz="2400" dirty="0">
                <a:latin typeface="+mn-lt"/>
                <a:cs typeface="Times New Roman" panose="02020603050405020304" pitchFamily="18" charset="0"/>
              </a:rPr>
              <a:t>Hydro-Québec: design of office buildings</a:t>
            </a:r>
          </a:p>
          <a:p>
            <a:pPr>
              <a:buFontTx/>
              <a:buChar char="-"/>
            </a:pPr>
            <a:r>
              <a:rPr lang="en-CA" altLang="fr-FR" sz="2400" dirty="0">
                <a:latin typeface="+mn-lt"/>
                <a:cs typeface="Times New Roman" panose="02020603050405020304" pitchFamily="18" charset="0"/>
              </a:rPr>
              <a:t>ABB: process for proposals</a:t>
            </a:r>
          </a:p>
          <a:p>
            <a:pPr>
              <a:buFontTx/>
              <a:buChar char="-"/>
            </a:pPr>
            <a:r>
              <a:rPr lang="en-CA" altLang="fr-FR" sz="2400" dirty="0">
                <a:latin typeface="+mn-lt"/>
                <a:cs typeface="Times New Roman" panose="02020603050405020304" pitchFamily="18" charset="0"/>
              </a:rPr>
              <a:t>RRQ: resource allocation</a:t>
            </a:r>
          </a:p>
          <a:p>
            <a:pPr>
              <a:buFontTx/>
              <a:buChar char="-"/>
            </a:pPr>
            <a:r>
              <a:rPr lang="en-CA" altLang="fr-FR" sz="2400" dirty="0">
                <a:latin typeface="+mn-lt"/>
                <a:cs typeface="Times New Roman" panose="02020603050405020304" pitchFamily="18" charset="0"/>
              </a:rPr>
              <a:t>McGill: engineering student placement</a:t>
            </a:r>
          </a:p>
        </p:txBody>
      </p:sp>
      <p:sp>
        <p:nvSpPr>
          <p:cNvPr id="4" name="Espace réservé du pied de page 3">
            <a:extLst>
              <a:ext uri="{FF2B5EF4-FFF2-40B4-BE49-F238E27FC236}">
                <a16:creationId xmlns:a16="http://schemas.microsoft.com/office/drawing/2014/main" xmlns="" id="{D4047FB4-E3CF-4E97-9DEC-D4EB255D2818}"/>
              </a:ext>
            </a:extLst>
          </p:cNvPr>
          <p:cNvSpPr>
            <a:spLocks noGrp="1"/>
          </p:cNvSpPr>
          <p:nvPr>
            <p:ph type="ftr" sz="quarter" idx="11"/>
          </p:nvPr>
        </p:nvSpPr>
        <p:spPr/>
        <p:txBody>
          <a:bodyPr/>
          <a:lstStyle/>
          <a:p>
            <a:pPr>
              <a:defRPr/>
            </a:pPr>
            <a:r>
              <a:rPr lang="en-US"/>
              <a:t>© Martin Parrot inc.</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itre 1">
            <a:extLst>
              <a:ext uri="{FF2B5EF4-FFF2-40B4-BE49-F238E27FC236}">
                <a16:creationId xmlns:a16="http://schemas.microsoft.com/office/drawing/2014/main" xmlns="" id="{0BD77675-B2F2-4262-B83D-F5E1FC149051}"/>
              </a:ext>
            </a:extLst>
          </p:cNvPr>
          <p:cNvSpPr>
            <a:spLocks noGrp="1"/>
          </p:cNvSpPr>
          <p:nvPr>
            <p:ph type="title"/>
          </p:nvPr>
        </p:nvSpPr>
        <p:spPr/>
        <p:txBody>
          <a:bodyPr/>
          <a:lstStyle/>
          <a:p>
            <a:pPr algn="ctr"/>
            <a:r>
              <a:rPr lang="en-CA" altLang="fr-FR" dirty="0">
                <a:cs typeface="Times New Roman" panose="02020603050405020304" pitchFamily="18" charset="0"/>
              </a:rPr>
              <a:t>Different VA projects</a:t>
            </a:r>
          </a:p>
        </p:txBody>
      </p:sp>
      <p:sp>
        <p:nvSpPr>
          <p:cNvPr id="39938" name="Espace réservé du contenu 2">
            <a:extLst>
              <a:ext uri="{FF2B5EF4-FFF2-40B4-BE49-F238E27FC236}">
                <a16:creationId xmlns:a16="http://schemas.microsoft.com/office/drawing/2014/main" xmlns="" id="{0262975C-850C-42F7-9716-738B786002FD}"/>
              </a:ext>
            </a:extLst>
          </p:cNvPr>
          <p:cNvSpPr>
            <a:spLocks noGrp="1"/>
          </p:cNvSpPr>
          <p:nvPr>
            <p:ph idx="1"/>
          </p:nvPr>
        </p:nvSpPr>
        <p:spPr>
          <a:xfrm>
            <a:off x="827700" y="1447803"/>
            <a:ext cx="6711654" cy="4800603"/>
          </a:xfrm>
        </p:spPr>
        <p:txBody>
          <a:bodyPr>
            <a:normAutofit fontScale="92500" lnSpcReduction="10000"/>
          </a:bodyPr>
          <a:lstStyle/>
          <a:p>
            <a:pPr>
              <a:buFont typeface="Wingdings" panose="05000000000000000000" pitchFamily="2" charset="2"/>
              <a:buNone/>
            </a:pPr>
            <a:r>
              <a:rPr lang="en-CA" altLang="fr-FR" sz="2400" dirty="0">
                <a:latin typeface="+mn-lt"/>
                <a:cs typeface="Times New Roman" panose="02020603050405020304" pitchFamily="18" charset="0"/>
              </a:rPr>
              <a:t>Construction projects:</a:t>
            </a:r>
          </a:p>
          <a:p>
            <a:r>
              <a:rPr lang="en-CA" altLang="fr-FR" sz="2400" dirty="0">
                <a:latin typeface="+mn-lt"/>
                <a:cs typeface="Times New Roman" panose="02020603050405020304" pitchFamily="18" charset="0"/>
              </a:rPr>
              <a:t>Quebec City Airport, Toronto Airport</a:t>
            </a:r>
          </a:p>
          <a:p>
            <a:r>
              <a:rPr lang="en-CA" altLang="fr-FR" sz="2400" dirty="0">
                <a:latin typeface="+mn-lt"/>
                <a:cs typeface="Times New Roman" panose="02020603050405020304" pitchFamily="18" charset="0"/>
              </a:rPr>
              <a:t>Hospitals, health center residence</a:t>
            </a:r>
          </a:p>
          <a:p>
            <a:r>
              <a:rPr lang="en-CA" altLang="fr-FR" sz="2400" dirty="0">
                <a:latin typeface="+mn-lt"/>
                <a:cs typeface="Times New Roman" panose="02020603050405020304" pitchFamily="18" charset="0"/>
              </a:rPr>
              <a:t>Bus garage (transit bus, trucks)</a:t>
            </a:r>
          </a:p>
          <a:p>
            <a:r>
              <a:rPr lang="en-CA" altLang="fr-FR" sz="2400" dirty="0">
                <a:latin typeface="+mn-lt"/>
                <a:cs typeface="Times New Roman" panose="02020603050405020304" pitchFamily="18" charset="0"/>
              </a:rPr>
              <a:t>New theatres</a:t>
            </a:r>
          </a:p>
          <a:p>
            <a:r>
              <a:rPr lang="en-CA" altLang="fr-FR" sz="2400" dirty="0">
                <a:latin typeface="+mn-lt"/>
                <a:cs typeface="Times New Roman" panose="02020603050405020304" pitchFamily="18" charset="0"/>
              </a:rPr>
              <a:t>Refrigerated warehouse</a:t>
            </a:r>
          </a:p>
          <a:p>
            <a:r>
              <a:rPr lang="en-CA" altLang="fr-FR" sz="2400" dirty="0">
                <a:latin typeface="+mn-lt"/>
                <a:cs typeface="Times New Roman" panose="02020603050405020304" pitchFamily="18" charset="0"/>
              </a:rPr>
              <a:t>Museums, libraries, public squares</a:t>
            </a:r>
          </a:p>
          <a:p>
            <a:r>
              <a:rPr lang="en-CA" altLang="fr-FR" sz="2400" dirty="0">
                <a:latin typeface="+mn-lt"/>
                <a:cs typeface="Times New Roman" panose="02020603050405020304" pitchFamily="18" charset="0"/>
              </a:rPr>
              <a:t>New School of music – McGill</a:t>
            </a:r>
          </a:p>
          <a:p>
            <a:r>
              <a:rPr lang="en-CA" altLang="fr-FR" sz="2400" dirty="0">
                <a:latin typeface="+mn-lt"/>
                <a:cs typeface="Times New Roman" panose="02020603050405020304" pitchFamily="18" charset="0"/>
              </a:rPr>
              <a:t>New farmers market</a:t>
            </a:r>
          </a:p>
          <a:p>
            <a:r>
              <a:rPr lang="en-CA" altLang="fr-FR" sz="2400" dirty="0">
                <a:latin typeface="+mn-lt"/>
                <a:cs typeface="Times New Roman" panose="02020603050405020304" pitchFamily="18" charset="0"/>
              </a:rPr>
              <a:t>Aquatic centers, sports centers</a:t>
            </a:r>
          </a:p>
          <a:p>
            <a:r>
              <a:rPr lang="en-CA" altLang="fr-FR" sz="2400" dirty="0">
                <a:latin typeface="+mn-lt"/>
                <a:cs typeface="Times New Roman" panose="02020603050405020304" pitchFamily="18" charset="0"/>
              </a:rPr>
              <a:t>New intersections</a:t>
            </a:r>
          </a:p>
        </p:txBody>
      </p:sp>
      <p:sp>
        <p:nvSpPr>
          <p:cNvPr id="4" name="Espace réservé du pied de page 3">
            <a:extLst>
              <a:ext uri="{FF2B5EF4-FFF2-40B4-BE49-F238E27FC236}">
                <a16:creationId xmlns:a16="http://schemas.microsoft.com/office/drawing/2014/main" xmlns="" id="{F510E140-E6D1-4DE0-B9F8-3DAE5817D980}"/>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79615D4-5103-4BC7-A5D8-D4501524F539}"/>
              </a:ext>
            </a:extLst>
          </p:cNvPr>
          <p:cNvSpPr>
            <a:spLocks noGrp="1"/>
          </p:cNvSpPr>
          <p:nvPr>
            <p:ph type="title"/>
          </p:nvPr>
        </p:nvSpPr>
        <p:spPr/>
        <p:txBody>
          <a:bodyPr/>
          <a:lstStyle/>
          <a:p>
            <a:r>
              <a:rPr lang="fr-CA" dirty="0"/>
              <a:t>New insectarium</a:t>
            </a:r>
          </a:p>
        </p:txBody>
      </p:sp>
      <p:sp>
        <p:nvSpPr>
          <p:cNvPr id="4" name="Espace réservé du pied de page 3">
            <a:extLst>
              <a:ext uri="{FF2B5EF4-FFF2-40B4-BE49-F238E27FC236}">
                <a16:creationId xmlns:a16="http://schemas.microsoft.com/office/drawing/2014/main" xmlns="" id="{7B524707-1914-4484-A27E-44D76AF233D8}"/>
              </a:ext>
            </a:extLst>
          </p:cNvPr>
          <p:cNvSpPr>
            <a:spLocks noGrp="1"/>
          </p:cNvSpPr>
          <p:nvPr>
            <p:ph type="ftr" sz="quarter" idx="11"/>
          </p:nvPr>
        </p:nvSpPr>
        <p:spPr/>
        <p:txBody>
          <a:bodyPr/>
          <a:lstStyle/>
          <a:p>
            <a:pPr>
              <a:defRPr/>
            </a:pPr>
            <a:r>
              <a:rPr lang="en-US"/>
              <a:t>© Martin Parrot inc.</a:t>
            </a:r>
          </a:p>
        </p:txBody>
      </p:sp>
      <p:pic>
        <p:nvPicPr>
          <p:cNvPr id="9" name="Image 8">
            <a:extLst>
              <a:ext uri="{FF2B5EF4-FFF2-40B4-BE49-F238E27FC236}">
                <a16:creationId xmlns:a16="http://schemas.microsoft.com/office/drawing/2014/main" xmlns="" id="{BDC8AAD8-113B-4E50-A73E-5662AFD9D7F3}"/>
              </a:ext>
            </a:extLst>
          </p:cNvPr>
          <p:cNvPicPr>
            <a:picLocks noChangeAspect="1"/>
          </p:cNvPicPr>
          <p:nvPr/>
        </p:nvPicPr>
        <p:blipFill>
          <a:blip r:embed="rId2"/>
          <a:stretch>
            <a:fillRect/>
          </a:stretch>
        </p:blipFill>
        <p:spPr>
          <a:xfrm>
            <a:off x="323528" y="3212976"/>
            <a:ext cx="6264696" cy="3055224"/>
          </a:xfrm>
          <a:prstGeom prst="rect">
            <a:avLst/>
          </a:prstGeom>
        </p:spPr>
      </p:pic>
    </p:spTree>
    <p:extLst>
      <p:ext uri="{BB962C8B-B14F-4D97-AF65-F5344CB8AC3E}">
        <p14:creationId xmlns:p14="http://schemas.microsoft.com/office/powerpoint/2010/main" val="534862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C1C72BB-7194-4F7A-A718-DE5AB502B265}"/>
              </a:ext>
            </a:extLst>
          </p:cNvPr>
          <p:cNvSpPr>
            <a:spLocks noGrp="1"/>
          </p:cNvSpPr>
          <p:nvPr>
            <p:ph type="title"/>
          </p:nvPr>
        </p:nvSpPr>
        <p:spPr/>
        <p:txBody>
          <a:bodyPr/>
          <a:lstStyle/>
          <a:p>
            <a:r>
              <a:rPr lang="hu-HU" dirty="0"/>
              <a:t>New Insectarium</a:t>
            </a:r>
            <a:endParaRPr lang="fr-CA" dirty="0"/>
          </a:p>
        </p:txBody>
      </p:sp>
      <p:sp>
        <p:nvSpPr>
          <p:cNvPr id="3" name="Espace réservé du contenu 2">
            <a:extLst>
              <a:ext uri="{FF2B5EF4-FFF2-40B4-BE49-F238E27FC236}">
                <a16:creationId xmlns:a16="http://schemas.microsoft.com/office/drawing/2014/main" xmlns="" id="{78D24991-E1D1-4BF6-A5D8-66F33807BB4B}"/>
              </a:ext>
            </a:extLst>
          </p:cNvPr>
          <p:cNvSpPr>
            <a:spLocks noGrp="1"/>
          </p:cNvSpPr>
          <p:nvPr>
            <p:ph idx="1"/>
          </p:nvPr>
        </p:nvSpPr>
        <p:spPr/>
        <p:txBody>
          <a:bodyPr/>
          <a:lstStyle/>
          <a:p>
            <a:r>
              <a:rPr lang="en-CA" dirty="0"/>
              <a:t>Context: old building not suitable for a growing collection and growing interest from the public, new building and surroundings to be designed, worldwide architecture contest, won by a German group</a:t>
            </a:r>
          </a:p>
          <a:p>
            <a:r>
              <a:rPr lang="en-CA" dirty="0"/>
              <a:t>Value study: reps from the insectarium, architects and engineers, goal: concept was 14% over budget, find ways to reduce cost while fulfilling needs</a:t>
            </a:r>
          </a:p>
          <a:p>
            <a:r>
              <a:rPr lang="en-CA" dirty="0"/>
              <a:t>Results: proposals for over 15% cost reduction and proposals for 1% cost increase, thus budget was achieved with a better project</a:t>
            </a:r>
          </a:p>
        </p:txBody>
      </p:sp>
      <p:sp>
        <p:nvSpPr>
          <p:cNvPr id="4" name="Espace réservé du pied de page 3">
            <a:extLst>
              <a:ext uri="{FF2B5EF4-FFF2-40B4-BE49-F238E27FC236}">
                <a16:creationId xmlns:a16="http://schemas.microsoft.com/office/drawing/2014/main" xmlns="" id="{1557FD8E-F868-45FE-84D6-18E82960A6A6}"/>
              </a:ext>
            </a:extLst>
          </p:cNvPr>
          <p:cNvSpPr>
            <a:spLocks noGrp="1"/>
          </p:cNvSpPr>
          <p:nvPr>
            <p:ph type="ftr" sz="quarter" idx="11"/>
          </p:nvPr>
        </p:nvSpPr>
        <p:spPr/>
        <p:txBody>
          <a:bodyPr/>
          <a:lstStyle/>
          <a:p>
            <a:pPr>
              <a:defRPr/>
            </a:pPr>
            <a:r>
              <a:rPr lang="en-US"/>
              <a:t>© Martin Parrot inc.</a:t>
            </a:r>
          </a:p>
        </p:txBody>
      </p:sp>
    </p:spTree>
    <p:extLst>
      <p:ext uri="{BB962C8B-B14F-4D97-AF65-F5344CB8AC3E}">
        <p14:creationId xmlns:p14="http://schemas.microsoft.com/office/powerpoint/2010/main" val="3491501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9D5C3C7-E124-453F-BFFF-85AD212CB836}"/>
              </a:ext>
            </a:extLst>
          </p:cNvPr>
          <p:cNvSpPr>
            <a:spLocks noGrp="1"/>
          </p:cNvSpPr>
          <p:nvPr>
            <p:ph type="title"/>
          </p:nvPr>
        </p:nvSpPr>
        <p:spPr/>
        <p:txBody>
          <a:bodyPr/>
          <a:lstStyle/>
          <a:p>
            <a:r>
              <a:rPr lang="fr-CA" dirty="0"/>
              <a:t>Reconstruction of intersection</a:t>
            </a:r>
          </a:p>
        </p:txBody>
      </p:sp>
      <p:pic>
        <p:nvPicPr>
          <p:cNvPr id="5" name="Espace réservé du contenu 4">
            <a:extLst>
              <a:ext uri="{FF2B5EF4-FFF2-40B4-BE49-F238E27FC236}">
                <a16:creationId xmlns:a16="http://schemas.microsoft.com/office/drawing/2014/main" xmlns="" id="{313BD95F-9B8E-42C1-9470-702AC64183C4}"/>
              </a:ext>
            </a:extLst>
          </p:cNvPr>
          <p:cNvPicPr>
            <a:picLocks noGrp="1" noChangeAspect="1"/>
          </p:cNvPicPr>
          <p:nvPr>
            <p:ph idx="1"/>
          </p:nvPr>
        </p:nvPicPr>
        <p:blipFill>
          <a:blip r:embed="rId2"/>
          <a:stretch>
            <a:fillRect/>
          </a:stretch>
        </p:blipFill>
        <p:spPr>
          <a:xfrm>
            <a:off x="299597" y="2284947"/>
            <a:ext cx="7584771" cy="4216340"/>
          </a:xfrm>
          <a:prstGeom prst="rect">
            <a:avLst/>
          </a:prstGeom>
        </p:spPr>
      </p:pic>
      <p:sp>
        <p:nvSpPr>
          <p:cNvPr id="4" name="Espace réservé du pied de page 3">
            <a:extLst>
              <a:ext uri="{FF2B5EF4-FFF2-40B4-BE49-F238E27FC236}">
                <a16:creationId xmlns:a16="http://schemas.microsoft.com/office/drawing/2014/main" xmlns="" id="{22767D18-6D4B-49C4-B101-90C3BCDE5541}"/>
              </a:ext>
            </a:extLst>
          </p:cNvPr>
          <p:cNvSpPr>
            <a:spLocks noGrp="1"/>
          </p:cNvSpPr>
          <p:nvPr>
            <p:ph type="ftr" sz="quarter" idx="11"/>
          </p:nvPr>
        </p:nvSpPr>
        <p:spPr/>
        <p:txBody>
          <a:bodyPr/>
          <a:lstStyle/>
          <a:p>
            <a:pPr>
              <a:defRPr/>
            </a:pPr>
            <a:r>
              <a:rPr lang="en-US"/>
              <a:t>© Martin Parrot inc.</a:t>
            </a:r>
          </a:p>
        </p:txBody>
      </p:sp>
    </p:spTree>
    <p:extLst>
      <p:ext uri="{BB962C8B-B14F-4D97-AF65-F5344CB8AC3E}">
        <p14:creationId xmlns:p14="http://schemas.microsoft.com/office/powerpoint/2010/main" val="2943796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xmlns="" id="{F20731CD-0D5E-4848-B6FD-A918DE105111}"/>
              </a:ext>
            </a:extLst>
          </p:cNvPr>
          <p:cNvSpPr>
            <a:spLocks noGrp="1"/>
          </p:cNvSpPr>
          <p:nvPr>
            <p:ph type="ftr" sz="quarter" idx="11"/>
          </p:nvPr>
        </p:nvSpPr>
        <p:spPr/>
        <p:txBody>
          <a:bodyPr/>
          <a:lstStyle/>
          <a:p>
            <a:pPr>
              <a:defRPr/>
            </a:pPr>
            <a:r>
              <a:rPr lang="en-US"/>
              <a:t>© Martin Parrot inc.</a:t>
            </a:r>
          </a:p>
        </p:txBody>
      </p:sp>
      <p:pic>
        <p:nvPicPr>
          <p:cNvPr id="5" name="Image 4">
            <a:extLst>
              <a:ext uri="{FF2B5EF4-FFF2-40B4-BE49-F238E27FC236}">
                <a16:creationId xmlns:a16="http://schemas.microsoft.com/office/drawing/2014/main" xmlns="" id="{8EEE7FFE-D326-40D0-89A5-576EB741175A}"/>
              </a:ext>
            </a:extLst>
          </p:cNvPr>
          <p:cNvPicPr>
            <a:picLocks noChangeAspect="1"/>
          </p:cNvPicPr>
          <p:nvPr/>
        </p:nvPicPr>
        <p:blipFill>
          <a:blip r:embed="rId2"/>
          <a:stretch>
            <a:fillRect/>
          </a:stretch>
        </p:blipFill>
        <p:spPr>
          <a:xfrm>
            <a:off x="611560" y="488101"/>
            <a:ext cx="7086300" cy="5779200"/>
          </a:xfrm>
          <a:prstGeom prst="rect">
            <a:avLst/>
          </a:prstGeom>
        </p:spPr>
      </p:pic>
    </p:spTree>
    <p:extLst>
      <p:ext uri="{BB962C8B-B14F-4D97-AF65-F5344CB8AC3E}">
        <p14:creationId xmlns:p14="http://schemas.microsoft.com/office/powerpoint/2010/main" val="2064206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D3B4AC0-ED3F-41D6-8973-910A62BBEC63}"/>
              </a:ext>
            </a:extLst>
          </p:cNvPr>
          <p:cNvSpPr>
            <a:spLocks noGrp="1"/>
          </p:cNvSpPr>
          <p:nvPr>
            <p:ph type="title"/>
          </p:nvPr>
        </p:nvSpPr>
        <p:spPr/>
        <p:txBody>
          <a:bodyPr/>
          <a:lstStyle/>
          <a:p>
            <a:r>
              <a:rPr lang="fr-CA" dirty="0"/>
              <a:t>Intersection</a:t>
            </a:r>
          </a:p>
        </p:txBody>
      </p:sp>
      <p:sp>
        <p:nvSpPr>
          <p:cNvPr id="3" name="Espace réservé du contenu 2">
            <a:extLst>
              <a:ext uri="{FF2B5EF4-FFF2-40B4-BE49-F238E27FC236}">
                <a16:creationId xmlns:a16="http://schemas.microsoft.com/office/drawing/2014/main" xmlns="" id="{D1CD0BD7-F6D0-4A5C-95E9-57D21E5C7974}"/>
              </a:ext>
            </a:extLst>
          </p:cNvPr>
          <p:cNvSpPr>
            <a:spLocks noGrp="1"/>
          </p:cNvSpPr>
          <p:nvPr>
            <p:ph idx="1"/>
          </p:nvPr>
        </p:nvSpPr>
        <p:spPr/>
        <p:txBody>
          <a:bodyPr/>
          <a:lstStyle/>
          <a:p>
            <a:r>
              <a:rPr lang="en-CA" dirty="0"/>
              <a:t>Context: Proposal from traffic experts did not please stakeholders, 2 years of back and forth, no solution in sight. Project manager suggest a value study to find creative solutions</a:t>
            </a:r>
          </a:p>
          <a:p>
            <a:r>
              <a:rPr lang="en-CA" dirty="0"/>
              <a:t>Study: 25 stakeholders around the table! Back to square 1. Best picture of overall needs with function diagram. Many solutions proposed by group</a:t>
            </a:r>
          </a:p>
          <a:p>
            <a:r>
              <a:rPr lang="en-CA" dirty="0"/>
              <a:t>Results: one solution satisfied all the stakeholders, best balance between needs of all. High cost but problem solved.</a:t>
            </a:r>
          </a:p>
        </p:txBody>
      </p:sp>
      <p:sp>
        <p:nvSpPr>
          <p:cNvPr id="4" name="Espace réservé du pied de page 3">
            <a:extLst>
              <a:ext uri="{FF2B5EF4-FFF2-40B4-BE49-F238E27FC236}">
                <a16:creationId xmlns:a16="http://schemas.microsoft.com/office/drawing/2014/main" xmlns="" id="{DD807AD3-FD45-414E-9BA6-EC4ECDB3455C}"/>
              </a:ext>
            </a:extLst>
          </p:cNvPr>
          <p:cNvSpPr>
            <a:spLocks noGrp="1"/>
          </p:cNvSpPr>
          <p:nvPr>
            <p:ph type="ftr" sz="quarter" idx="11"/>
          </p:nvPr>
        </p:nvSpPr>
        <p:spPr/>
        <p:txBody>
          <a:bodyPr/>
          <a:lstStyle/>
          <a:p>
            <a:pPr>
              <a:defRPr/>
            </a:pPr>
            <a:r>
              <a:rPr lang="en-US"/>
              <a:t>© Martin Parrot inc.</a:t>
            </a:r>
          </a:p>
        </p:txBody>
      </p:sp>
    </p:spTree>
    <p:extLst>
      <p:ext uri="{BB962C8B-B14F-4D97-AF65-F5344CB8AC3E}">
        <p14:creationId xmlns:p14="http://schemas.microsoft.com/office/powerpoint/2010/main" val="3059142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4747A8F-2273-45CD-B590-272D0D78EB12}"/>
              </a:ext>
            </a:extLst>
          </p:cNvPr>
          <p:cNvSpPr>
            <a:spLocks noGrp="1"/>
          </p:cNvSpPr>
          <p:nvPr>
            <p:ph type="title"/>
          </p:nvPr>
        </p:nvSpPr>
        <p:spPr/>
        <p:txBody>
          <a:bodyPr/>
          <a:lstStyle/>
          <a:p>
            <a:r>
              <a:rPr lang="fr-CA" dirty="0"/>
              <a:t>New intersection design</a:t>
            </a:r>
          </a:p>
        </p:txBody>
      </p:sp>
      <p:sp>
        <p:nvSpPr>
          <p:cNvPr id="4" name="Espace réservé du pied de page 3">
            <a:extLst>
              <a:ext uri="{FF2B5EF4-FFF2-40B4-BE49-F238E27FC236}">
                <a16:creationId xmlns:a16="http://schemas.microsoft.com/office/drawing/2014/main" xmlns="" id="{4DE7B05F-EC2D-4E1D-86C5-B073902B9977}"/>
              </a:ext>
            </a:extLst>
          </p:cNvPr>
          <p:cNvSpPr>
            <a:spLocks noGrp="1"/>
          </p:cNvSpPr>
          <p:nvPr>
            <p:ph type="ftr" sz="quarter" idx="11"/>
          </p:nvPr>
        </p:nvSpPr>
        <p:spPr/>
        <p:txBody>
          <a:bodyPr/>
          <a:lstStyle/>
          <a:p>
            <a:pPr>
              <a:defRPr/>
            </a:pPr>
            <a:r>
              <a:rPr lang="en-US"/>
              <a:t>© Martin Parrot inc.</a:t>
            </a:r>
          </a:p>
        </p:txBody>
      </p:sp>
      <p:pic>
        <p:nvPicPr>
          <p:cNvPr id="5" name="Image 4">
            <a:extLst>
              <a:ext uri="{FF2B5EF4-FFF2-40B4-BE49-F238E27FC236}">
                <a16:creationId xmlns:a16="http://schemas.microsoft.com/office/drawing/2014/main" xmlns="" id="{17D061C2-D108-493C-B553-1C440C98F858}"/>
              </a:ext>
            </a:extLst>
          </p:cNvPr>
          <p:cNvPicPr>
            <a:picLocks noChangeAspect="1"/>
          </p:cNvPicPr>
          <p:nvPr/>
        </p:nvPicPr>
        <p:blipFill>
          <a:blip r:embed="rId2"/>
          <a:stretch>
            <a:fillRect/>
          </a:stretch>
        </p:blipFill>
        <p:spPr>
          <a:xfrm>
            <a:off x="1171166" y="1929000"/>
            <a:ext cx="6024644" cy="3444216"/>
          </a:xfrm>
          <a:prstGeom prst="rect">
            <a:avLst/>
          </a:prstGeom>
        </p:spPr>
      </p:pic>
    </p:spTree>
    <p:extLst>
      <p:ext uri="{BB962C8B-B14F-4D97-AF65-F5344CB8AC3E}">
        <p14:creationId xmlns:p14="http://schemas.microsoft.com/office/powerpoint/2010/main" val="193812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765C536-E880-461B-8ED8-8E9D54BBF4EC}"/>
              </a:ext>
            </a:extLst>
          </p:cNvPr>
          <p:cNvSpPr>
            <a:spLocks noGrp="1"/>
          </p:cNvSpPr>
          <p:nvPr>
            <p:ph type="title"/>
          </p:nvPr>
        </p:nvSpPr>
        <p:spPr/>
        <p:txBody>
          <a:bodyPr/>
          <a:lstStyle/>
          <a:p>
            <a:r>
              <a:rPr lang="fr-CA" dirty="0"/>
              <a:t>Value graph of intersection designs</a:t>
            </a:r>
          </a:p>
        </p:txBody>
      </p:sp>
      <p:sp>
        <p:nvSpPr>
          <p:cNvPr id="4" name="Espace réservé du pied de page 3">
            <a:extLst>
              <a:ext uri="{FF2B5EF4-FFF2-40B4-BE49-F238E27FC236}">
                <a16:creationId xmlns:a16="http://schemas.microsoft.com/office/drawing/2014/main" xmlns="" id="{711EB32B-556C-4303-A689-199213FFDCC6}"/>
              </a:ext>
            </a:extLst>
          </p:cNvPr>
          <p:cNvSpPr>
            <a:spLocks noGrp="1"/>
          </p:cNvSpPr>
          <p:nvPr>
            <p:ph type="ftr" sz="quarter" idx="11"/>
          </p:nvPr>
        </p:nvSpPr>
        <p:spPr/>
        <p:txBody>
          <a:bodyPr/>
          <a:lstStyle/>
          <a:p>
            <a:pPr>
              <a:defRPr/>
            </a:pPr>
            <a:r>
              <a:rPr lang="en-US"/>
              <a:t>© Martin Parrot inc.</a:t>
            </a:r>
          </a:p>
        </p:txBody>
      </p:sp>
      <p:pic>
        <p:nvPicPr>
          <p:cNvPr id="6" name="Image 5">
            <a:extLst>
              <a:ext uri="{FF2B5EF4-FFF2-40B4-BE49-F238E27FC236}">
                <a16:creationId xmlns:a16="http://schemas.microsoft.com/office/drawing/2014/main" xmlns="" id="{FC6F8E2E-D286-48B0-9C4B-BCAC2E22F16F}"/>
              </a:ext>
            </a:extLst>
          </p:cNvPr>
          <p:cNvPicPr>
            <a:picLocks noChangeAspect="1"/>
          </p:cNvPicPr>
          <p:nvPr/>
        </p:nvPicPr>
        <p:blipFill>
          <a:blip r:embed="rId2"/>
          <a:stretch>
            <a:fillRect/>
          </a:stretch>
        </p:blipFill>
        <p:spPr>
          <a:xfrm>
            <a:off x="1227390" y="2060848"/>
            <a:ext cx="6484230" cy="4344434"/>
          </a:xfrm>
          <a:prstGeom prst="rect">
            <a:avLst/>
          </a:prstGeom>
        </p:spPr>
      </p:pic>
      <p:cxnSp>
        <p:nvCxnSpPr>
          <p:cNvPr id="8" name="Connecteur droit 7">
            <a:extLst>
              <a:ext uri="{FF2B5EF4-FFF2-40B4-BE49-F238E27FC236}">
                <a16:creationId xmlns:a16="http://schemas.microsoft.com/office/drawing/2014/main" xmlns="" id="{2611DEC7-8AA0-4A99-A50C-90DFEB0CBAF5}"/>
              </a:ext>
            </a:extLst>
          </p:cNvPr>
          <p:cNvCxnSpPr/>
          <p:nvPr/>
        </p:nvCxnSpPr>
        <p:spPr>
          <a:xfrm flipV="1">
            <a:off x="2123728" y="4149080"/>
            <a:ext cx="3168352" cy="144016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Connecteur droit 9">
            <a:extLst>
              <a:ext uri="{FF2B5EF4-FFF2-40B4-BE49-F238E27FC236}">
                <a16:creationId xmlns:a16="http://schemas.microsoft.com/office/drawing/2014/main" xmlns="" id="{ED754095-421B-4211-A625-9E19E86DEA15}"/>
              </a:ext>
            </a:extLst>
          </p:cNvPr>
          <p:cNvCxnSpPr/>
          <p:nvPr/>
        </p:nvCxnSpPr>
        <p:spPr>
          <a:xfrm flipV="1">
            <a:off x="2123728" y="3068960"/>
            <a:ext cx="3168352" cy="252028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xmlns="" id="{3E7B6D72-6EC3-49B3-9A63-1CFA90BFDCCC}"/>
              </a:ext>
            </a:extLst>
          </p:cNvPr>
          <p:cNvCxnSpPr/>
          <p:nvPr/>
        </p:nvCxnSpPr>
        <p:spPr>
          <a:xfrm flipV="1">
            <a:off x="2123728" y="3573016"/>
            <a:ext cx="3312368" cy="201622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238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4AFCA84-6452-40D3-A4E0-157B44554052}"/>
              </a:ext>
            </a:extLst>
          </p:cNvPr>
          <p:cNvSpPr>
            <a:spLocks noGrp="1"/>
          </p:cNvSpPr>
          <p:nvPr>
            <p:ph type="title"/>
          </p:nvPr>
        </p:nvSpPr>
        <p:spPr/>
        <p:txBody>
          <a:bodyPr/>
          <a:lstStyle/>
          <a:p>
            <a:r>
              <a:rPr lang="fr-CA" dirty="0"/>
              <a:t>Jacques-Cartier square</a:t>
            </a:r>
          </a:p>
        </p:txBody>
      </p:sp>
      <p:sp>
        <p:nvSpPr>
          <p:cNvPr id="4" name="Espace réservé du pied de page 3">
            <a:extLst>
              <a:ext uri="{FF2B5EF4-FFF2-40B4-BE49-F238E27FC236}">
                <a16:creationId xmlns:a16="http://schemas.microsoft.com/office/drawing/2014/main" xmlns="" id="{0A74C25D-C93A-4629-9F88-A3AE0884587E}"/>
              </a:ext>
            </a:extLst>
          </p:cNvPr>
          <p:cNvSpPr>
            <a:spLocks noGrp="1"/>
          </p:cNvSpPr>
          <p:nvPr>
            <p:ph type="ftr" sz="quarter" idx="11"/>
          </p:nvPr>
        </p:nvSpPr>
        <p:spPr/>
        <p:txBody>
          <a:bodyPr/>
          <a:lstStyle/>
          <a:p>
            <a:pPr>
              <a:defRPr/>
            </a:pPr>
            <a:r>
              <a:rPr lang="en-US"/>
              <a:t>© Martin Parrot inc.</a:t>
            </a:r>
          </a:p>
        </p:txBody>
      </p:sp>
      <p:pic>
        <p:nvPicPr>
          <p:cNvPr id="5" name="Image 4">
            <a:extLst>
              <a:ext uri="{FF2B5EF4-FFF2-40B4-BE49-F238E27FC236}">
                <a16:creationId xmlns:a16="http://schemas.microsoft.com/office/drawing/2014/main" xmlns="" id="{9AC55C6D-4E18-4089-A95F-F7ECCB4BD0B2}"/>
              </a:ext>
            </a:extLst>
          </p:cNvPr>
          <p:cNvPicPr>
            <a:picLocks noChangeAspect="1"/>
          </p:cNvPicPr>
          <p:nvPr/>
        </p:nvPicPr>
        <p:blipFill>
          <a:blip r:embed="rId2"/>
          <a:stretch>
            <a:fillRect/>
          </a:stretch>
        </p:blipFill>
        <p:spPr>
          <a:xfrm>
            <a:off x="683568" y="1884951"/>
            <a:ext cx="8460432" cy="3359534"/>
          </a:xfrm>
          <a:prstGeom prst="rect">
            <a:avLst/>
          </a:prstGeom>
        </p:spPr>
      </p:pic>
    </p:spTree>
    <p:extLst>
      <p:ext uri="{BB962C8B-B14F-4D97-AF65-F5344CB8AC3E}">
        <p14:creationId xmlns:p14="http://schemas.microsoft.com/office/powerpoint/2010/main" val="2182454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F1C677A7-F31B-4AC2-9012-E5C68A6947F4}"/>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fr-FR" sz="4400">
                <a:solidFill>
                  <a:schemeClr val="tx2"/>
                </a:solidFill>
                <a:latin typeface="+mj-lt"/>
              </a:rPr>
              <a:t>Benefits of a team</a:t>
            </a:r>
          </a:p>
        </p:txBody>
      </p:sp>
      <p:sp>
        <p:nvSpPr>
          <p:cNvPr id="14339" name="Oval 3">
            <a:extLst>
              <a:ext uri="{FF2B5EF4-FFF2-40B4-BE49-F238E27FC236}">
                <a16:creationId xmlns:a16="http://schemas.microsoft.com/office/drawing/2014/main" xmlns="" id="{8383A738-13F9-497E-AC5E-4DF03739941D}"/>
              </a:ext>
            </a:extLst>
          </p:cNvPr>
          <p:cNvSpPr>
            <a:spLocks noChangeArrowheads="1"/>
          </p:cNvSpPr>
          <p:nvPr/>
        </p:nvSpPr>
        <p:spPr bwMode="auto">
          <a:xfrm>
            <a:off x="2971800" y="2514600"/>
            <a:ext cx="1828800" cy="19812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14340" name="Oval 4">
            <a:extLst>
              <a:ext uri="{FF2B5EF4-FFF2-40B4-BE49-F238E27FC236}">
                <a16:creationId xmlns:a16="http://schemas.microsoft.com/office/drawing/2014/main" xmlns="" id="{8BAAABB6-776E-4260-B5C5-116A4860D3C1}"/>
              </a:ext>
            </a:extLst>
          </p:cNvPr>
          <p:cNvSpPr>
            <a:spLocks noChangeArrowheads="1"/>
          </p:cNvSpPr>
          <p:nvPr/>
        </p:nvSpPr>
        <p:spPr bwMode="auto">
          <a:xfrm>
            <a:off x="3657600" y="1905000"/>
            <a:ext cx="1828800" cy="1981200"/>
          </a:xfrm>
          <a:prstGeom prst="ellipse">
            <a:avLst/>
          </a:prstGeom>
          <a:noFill/>
          <a:ln w="28575">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14341" name="Oval 5">
            <a:extLst>
              <a:ext uri="{FF2B5EF4-FFF2-40B4-BE49-F238E27FC236}">
                <a16:creationId xmlns:a16="http://schemas.microsoft.com/office/drawing/2014/main" xmlns="" id="{7114B178-152E-4A37-A3C8-604F362FA4F0}"/>
              </a:ext>
            </a:extLst>
          </p:cNvPr>
          <p:cNvSpPr>
            <a:spLocks noChangeArrowheads="1"/>
          </p:cNvSpPr>
          <p:nvPr/>
        </p:nvSpPr>
        <p:spPr bwMode="auto">
          <a:xfrm>
            <a:off x="3124200" y="3352800"/>
            <a:ext cx="1828800" cy="1981200"/>
          </a:xfrm>
          <a:prstGeom prst="ellipse">
            <a:avLst/>
          </a:prstGeom>
          <a:noFill/>
          <a:ln w="28575">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14342" name="Oval 6">
            <a:extLst>
              <a:ext uri="{FF2B5EF4-FFF2-40B4-BE49-F238E27FC236}">
                <a16:creationId xmlns:a16="http://schemas.microsoft.com/office/drawing/2014/main" xmlns="" id="{2F89C8C4-6A42-493A-BD95-5455156D0A1B}"/>
              </a:ext>
            </a:extLst>
          </p:cNvPr>
          <p:cNvSpPr>
            <a:spLocks noChangeArrowheads="1"/>
          </p:cNvSpPr>
          <p:nvPr/>
        </p:nvSpPr>
        <p:spPr bwMode="auto">
          <a:xfrm>
            <a:off x="4343400" y="3429000"/>
            <a:ext cx="1828800" cy="1981200"/>
          </a:xfrm>
          <a:prstGeom prst="ellipse">
            <a:avLst/>
          </a:prstGeom>
          <a:noFill/>
          <a:ln w="28575">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14343" name="Oval 7">
            <a:extLst>
              <a:ext uri="{FF2B5EF4-FFF2-40B4-BE49-F238E27FC236}">
                <a16:creationId xmlns:a16="http://schemas.microsoft.com/office/drawing/2014/main" xmlns="" id="{01DD912A-BAB7-4577-A2AB-55D880F13B53}"/>
              </a:ext>
            </a:extLst>
          </p:cNvPr>
          <p:cNvSpPr>
            <a:spLocks noChangeArrowheads="1"/>
          </p:cNvSpPr>
          <p:nvPr/>
        </p:nvSpPr>
        <p:spPr bwMode="auto">
          <a:xfrm>
            <a:off x="4495800" y="2438400"/>
            <a:ext cx="1828800" cy="1981200"/>
          </a:xfrm>
          <a:prstGeom prst="ellipse">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CA" altLang="fr-FR"/>
          </a:p>
        </p:txBody>
      </p:sp>
      <p:sp>
        <p:nvSpPr>
          <p:cNvPr id="14344" name="Text Box 8">
            <a:extLst>
              <a:ext uri="{FF2B5EF4-FFF2-40B4-BE49-F238E27FC236}">
                <a16:creationId xmlns:a16="http://schemas.microsoft.com/office/drawing/2014/main" xmlns="" id="{473DCF1B-942B-4E5F-8B47-F5956ACEBBFE}"/>
              </a:ext>
            </a:extLst>
          </p:cNvPr>
          <p:cNvSpPr txBox="1">
            <a:spLocks noChangeArrowheads="1"/>
          </p:cNvSpPr>
          <p:nvPr/>
        </p:nvSpPr>
        <p:spPr bwMode="auto">
          <a:xfrm>
            <a:off x="1050925" y="3165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CA" altLang="fr-FR">
              <a:latin typeface="Trebuchet MS" panose="020B0603020202020204" pitchFamily="34" charset="0"/>
            </a:endParaRPr>
          </a:p>
        </p:txBody>
      </p:sp>
      <p:sp>
        <p:nvSpPr>
          <p:cNvPr id="14345" name="AutoShape 9">
            <a:extLst>
              <a:ext uri="{FF2B5EF4-FFF2-40B4-BE49-F238E27FC236}">
                <a16:creationId xmlns:a16="http://schemas.microsoft.com/office/drawing/2014/main" xmlns="" id="{43992BB5-129D-4879-97A7-5CDA93032E00}"/>
              </a:ext>
            </a:extLst>
          </p:cNvPr>
          <p:cNvSpPr>
            <a:spLocks noChangeArrowheads="1"/>
          </p:cNvSpPr>
          <p:nvPr/>
        </p:nvSpPr>
        <p:spPr bwMode="auto">
          <a:xfrm rot="-5143466">
            <a:off x="611188" y="1755775"/>
            <a:ext cx="1730375" cy="1901825"/>
          </a:xfrm>
          <a:prstGeom prst="wedgeEllipseCallout">
            <a:avLst>
              <a:gd name="adj1" fmla="val -49903"/>
              <a:gd name="adj2" fmla="val 171148"/>
            </a:avLst>
          </a:prstGeom>
          <a:solidFill>
            <a:schemeClr val="accent4">
              <a:lumMod val="75000"/>
            </a:schemeClr>
          </a:solidFill>
          <a:ln w="9525">
            <a:solidFill>
              <a:schemeClr val="tx1"/>
            </a:solidFill>
            <a:miter lim="800000"/>
            <a:headEnd/>
            <a:tailEnd/>
          </a:ln>
        </p:spPr>
        <p:txBody>
          <a:bodyPr vert="eaVert"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CA" altLang="fr-FR" dirty="0">
              <a:latin typeface="Trebuchet MS" panose="020B0603020202020204" pitchFamily="34" charset="0"/>
            </a:endParaRPr>
          </a:p>
        </p:txBody>
      </p:sp>
      <p:sp>
        <p:nvSpPr>
          <p:cNvPr id="14346" name="Text Box 10">
            <a:extLst>
              <a:ext uri="{FF2B5EF4-FFF2-40B4-BE49-F238E27FC236}">
                <a16:creationId xmlns:a16="http://schemas.microsoft.com/office/drawing/2014/main" xmlns="" id="{5CB9E80A-0EC6-4169-AB3B-DCA19AA4F6A3}"/>
              </a:ext>
            </a:extLst>
          </p:cNvPr>
          <p:cNvSpPr txBox="1">
            <a:spLocks noChangeArrowheads="1"/>
          </p:cNvSpPr>
          <p:nvPr/>
        </p:nvSpPr>
        <p:spPr bwMode="auto">
          <a:xfrm>
            <a:off x="503839" y="2157413"/>
            <a:ext cx="19768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CA" altLang="fr-FR" dirty="0">
                <a:latin typeface="+mn-lt"/>
              </a:rPr>
              <a:t>Knowledge </a:t>
            </a:r>
          </a:p>
          <a:p>
            <a:pPr algn="ctr"/>
            <a:r>
              <a:rPr lang="en-CA" altLang="fr-FR" dirty="0">
                <a:latin typeface="+mn-lt"/>
              </a:rPr>
              <a:t>common </a:t>
            </a:r>
          </a:p>
          <a:p>
            <a:pPr algn="ctr"/>
            <a:r>
              <a:rPr lang="en-CA" altLang="fr-FR" dirty="0">
                <a:latin typeface="+mn-lt"/>
              </a:rPr>
              <a:t>to all</a:t>
            </a:r>
          </a:p>
        </p:txBody>
      </p:sp>
      <p:sp>
        <p:nvSpPr>
          <p:cNvPr id="14347" name="AutoShape 11">
            <a:extLst>
              <a:ext uri="{FF2B5EF4-FFF2-40B4-BE49-F238E27FC236}">
                <a16:creationId xmlns:a16="http://schemas.microsoft.com/office/drawing/2014/main" xmlns="" id="{ECFAF9F9-8D44-4FE1-9957-2BE19AF9884C}"/>
              </a:ext>
            </a:extLst>
          </p:cNvPr>
          <p:cNvSpPr>
            <a:spLocks noChangeArrowheads="1"/>
          </p:cNvSpPr>
          <p:nvPr/>
        </p:nvSpPr>
        <p:spPr bwMode="auto">
          <a:xfrm>
            <a:off x="657563" y="4724400"/>
            <a:ext cx="2286000" cy="1524000"/>
          </a:xfrm>
          <a:prstGeom prst="wedgeEllipseCallout">
            <a:avLst>
              <a:gd name="adj1" fmla="val 124321"/>
              <a:gd name="adj2" fmla="val -65216"/>
            </a:avLst>
          </a:prstGeom>
          <a:solidFill>
            <a:schemeClr val="accent2">
              <a:lumMod val="75000"/>
            </a:schemeClr>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CA" altLang="fr-FR">
                <a:latin typeface="+mn-lt"/>
              </a:rPr>
              <a:t>Knowledge</a:t>
            </a:r>
          </a:p>
          <a:p>
            <a:pPr algn="ctr"/>
            <a:r>
              <a:rPr lang="en-CA" altLang="fr-FR">
                <a:latin typeface="+mn-lt"/>
              </a:rPr>
              <a:t>shared by </a:t>
            </a:r>
          </a:p>
          <a:p>
            <a:pPr algn="ctr"/>
            <a:r>
              <a:rPr lang="en-CA" altLang="fr-FR">
                <a:latin typeface="+mn-lt"/>
              </a:rPr>
              <a:t>2 members</a:t>
            </a:r>
          </a:p>
        </p:txBody>
      </p:sp>
      <p:sp>
        <p:nvSpPr>
          <p:cNvPr id="14348" name="AutoShape 12">
            <a:extLst>
              <a:ext uri="{FF2B5EF4-FFF2-40B4-BE49-F238E27FC236}">
                <a16:creationId xmlns:a16="http://schemas.microsoft.com/office/drawing/2014/main" xmlns="" id="{8CD62B22-F03A-4EAB-B122-A16B24688370}"/>
              </a:ext>
            </a:extLst>
          </p:cNvPr>
          <p:cNvSpPr>
            <a:spLocks noChangeArrowheads="1"/>
          </p:cNvSpPr>
          <p:nvPr/>
        </p:nvSpPr>
        <p:spPr bwMode="auto">
          <a:xfrm rot="5102064">
            <a:off x="6919119" y="4155281"/>
            <a:ext cx="1371600" cy="1855788"/>
          </a:xfrm>
          <a:prstGeom prst="wedgeEllipseCallout">
            <a:avLst>
              <a:gd name="adj1" fmla="val -29273"/>
              <a:gd name="adj2" fmla="val 89546"/>
            </a:avLst>
          </a:prstGeom>
          <a:solidFill>
            <a:schemeClr val="bg2">
              <a:lumMod val="60000"/>
              <a:lumOff val="40000"/>
            </a:schemeClr>
          </a:solidFill>
          <a:ln w="9525">
            <a:solidFill>
              <a:schemeClr val="tx1"/>
            </a:solidFill>
            <a:miter lim="800000"/>
            <a:headEnd/>
            <a:tailEnd/>
          </a:ln>
        </p:spPr>
        <p:txBody>
          <a:bodyPr rot="10800000" vert="eaVert"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CA" altLang="fr-FR">
              <a:latin typeface="Trebuchet MS" panose="020B0603020202020204" pitchFamily="34" charset="0"/>
            </a:endParaRPr>
          </a:p>
        </p:txBody>
      </p:sp>
      <p:sp>
        <p:nvSpPr>
          <p:cNvPr id="14349" name="Text Box 13">
            <a:extLst>
              <a:ext uri="{FF2B5EF4-FFF2-40B4-BE49-F238E27FC236}">
                <a16:creationId xmlns:a16="http://schemas.microsoft.com/office/drawing/2014/main" xmlns="" id="{FCA2C20F-7AEC-4A1E-843C-F37338257EDC}"/>
              </a:ext>
            </a:extLst>
          </p:cNvPr>
          <p:cNvSpPr txBox="1">
            <a:spLocks noChangeArrowheads="1"/>
          </p:cNvSpPr>
          <p:nvPr/>
        </p:nvSpPr>
        <p:spPr bwMode="auto">
          <a:xfrm>
            <a:off x="6609332" y="4572000"/>
            <a:ext cx="19832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CA" altLang="fr-FR" dirty="0">
                <a:latin typeface="+mn-lt"/>
              </a:rPr>
              <a:t>Unique</a:t>
            </a:r>
          </a:p>
          <a:p>
            <a:pPr algn="ctr"/>
            <a:r>
              <a:rPr lang="fr-CA" altLang="fr-FR" dirty="0">
                <a:latin typeface="+mn-lt"/>
              </a:rPr>
              <a:t>contribution</a:t>
            </a:r>
          </a:p>
        </p:txBody>
      </p:sp>
      <p:sp>
        <p:nvSpPr>
          <p:cNvPr id="14" name="Espace réservé du pied de page 13">
            <a:extLst>
              <a:ext uri="{FF2B5EF4-FFF2-40B4-BE49-F238E27FC236}">
                <a16:creationId xmlns:a16="http://schemas.microsoft.com/office/drawing/2014/main" xmlns="" id="{5DE46943-20FF-4246-A108-C5729D11CC0E}"/>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6D93598-CE28-4416-B90D-A5EEFD3C12DE}"/>
              </a:ext>
            </a:extLst>
          </p:cNvPr>
          <p:cNvSpPr>
            <a:spLocks noGrp="1"/>
          </p:cNvSpPr>
          <p:nvPr>
            <p:ph type="title"/>
          </p:nvPr>
        </p:nvSpPr>
        <p:spPr/>
        <p:txBody>
          <a:bodyPr/>
          <a:lstStyle/>
          <a:p>
            <a:r>
              <a:rPr lang="fr-CA" dirty="0"/>
              <a:t>Jacques-Cartier square</a:t>
            </a:r>
          </a:p>
        </p:txBody>
      </p:sp>
      <p:sp>
        <p:nvSpPr>
          <p:cNvPr id="3" name="Espace réservé du contenu 2">
            <a:extLst>
              <a:ext uri="{FF2B5EF4-FFF2-40B4-BE49-F238E27FC236}">
                <a16:creationId xmlns:a16="http://schemas.microsoft.com/office/drawing/2014/main" xmlns="" id="{FBB3A958-D25A-485C-96AE-27FB53B4B29A}"/>
              </a:ext>
            </a:extLst>
          </p:cNvPr>
          <p:cNvSpPr>
            <a:spLocks noGrp="1"/>
          </p:cNvSpPr>
          <p:nvPr>
            <p:ph idx="1"/>
          </p:nvPr>
        </p:nvSpPr>
        <p:spPr/>
        <p:txBody>
          <a:bodyPr/>
          <a:lstStyle/>
          <a:p>
            <a:r>
              <a:rPr lang="en-CA" dirty="0"/>
              <a:t>Context: many restaurants have terraces in the summer time, all different styles and location, dismantled every winter. New regulation for location of terrace off the sidewalk, following complaint by wheelchair advocates. The city wanted to be in charge of the terraces.</a:t>
            </a:r>
          </a:p>
          <a:p>
            <a:r>
              <a:rPr lang="en-CA" dirty="0"/>
              <a:t>Study: A proposal from architect was very expensive for the city and refused by the restaurateurs. Goal of value study: find innovative ways to satisfy the city, the users, the restaurateurs </a:t>
            </a:r>
          </a:p>
          <a:p>
            <a:r>
              <a:rPr lang="en-CA" dirty="0"/>
              <a:t>Results: the study showed the life-cycle cost of various options, including a permanent style</a:t>
            </a:r>
          </a:p>
        </p:txBody>
      </p:sp>
      <p:sp>
        <p:nvSpPr>
          <p:cNvPr id="4" name="Espace réservé du pied de page 3">
            <a:extLst>
              <a:ext uri="{FF2B5EF4-FFF2-40B4-BE49-F238E27FC236}">
                <a16:creationId xmlns:a16="http://schemas.microsoft.com/office/drawing/2014/main" xmlns="" id="{A074E7F4-C643-4BBF-B92E-0C7918AFCF0F}"/>
              </a:ext>
            </a:extLst>
          </p:cNvPr>
          <p:cNvSpPr>
            <a:spLocks noGrp="1"/>
          </p:cNvSpPr>
          <p:nvPr>
            <p:ph type="ftr" sz="quarter" idx="11"/>
          </p:nvPr>
        </p:nvSpPr>
        <p:spPr/>
        <p:txBody>
          <a:bodyPr/>
          <a:lstStyle/>
          <a:p>
            <a:pPr>
              <a:defRPr/>
            </a:pPr>
            <a:r>
              <a:rPr lang="en-US"/>
              <a:t>© Martin Parrot inc.</a:t>
            </a:r>
          </a:p>
        </p:txBody>
      </p:sp>
    </p:spTree>
    <p:extLst>
      <p:ext uri="{BB962C8B-B14F-4D97-AF65-F5344CB8AC3E}">
        <p14:creationId xmlns:p14="http://schemas.microsoft.com/office/powerpoint/2010/main" val="194880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A4ADE42-3C10-4064-BB72-8C882AE96070}"/>
              </a:ext>
            </a:extLst>
          </p:cNvPr>
          <p:cNvSpPr>
            <a:spLocks noGrp="1"/>
          </p:cNvSpPr>
          <p:nvPr>
            <p:ph type="title"/>
          </p:nvPr>
        </p:nvSpPr>
        <p:spPr/>
        <p:txBody>
          <a:bodyPr/>
          <a:lstStyle/>
          <a:p>
            <a:r>
              <a:rPr lang="en-CA"/>
              <a:t>Different types of terrasses</a:t>
            </a:r>
          </a:p>
        </p:txBody>
      </p:sp>
      <p:sp>
        <p:nvSpPr>
          <p:cNvPr id="4" name="Espace réservé du pied de page 3">
            <a:extLst>
              <a:ext uri="{FF2B5EF4-FFF2-40B4-BE49-F238E27FC236}">
                <a16:creationId xmlns:a16="http://schemas.microsoft.com/office/drawing/2014/main" xmlns="" id="{7399CF52-F93A-4DE0-B40B-5534593AEBEE}"/>
              </a:ext>
            </a:extLst>
          </p:cNvPr>
          <p:cNvSpPr>
            <a:spLocks noGrp="1"/>
          </p:cNvSpPr>
          <p:nvPr>
            <p:ph type="ftr" sz="quarter" idx="11"/>
          </p:nvPr>
        </p:nvSpPr>
        <p:spPr/>
        <p:txBody>
          <a:bodyPr/>
          <a:lstStyle/>
          <a:p>
            <a:pPr>
              <a:defRPr/>
            </a:pPr>
            <a:r>
              <a:rPr lang="en-US"/>
              <a:t>© Martin Parrot inc.</a:t>
            </a:r>
          </a:p>
        </p:txBody>
      </p:sp>
      <p:pic>
        <p:nvPicPr>
          <p:cNvPr id="5" name="Image 4">
            <a:extLst>
              <a:ext uri="{FF2B5EF4-FFF2-40B4-BE49-F238E27FC236}">
                <a16:creationId xmlns:a16="http://schemas.microsoft.com/office/drawing/2014/main" xmlns="" id="{AF07BB70-6789-4F73-A229-2E802DAE439F}"/>
              </a:ext>
            </a:extLst>
          </p:cNvPr>
          <p:cNvPicPr>
            <a:picLocks noChangeAspect="1"/>
          </p:cNvPicPr>
          <p:nvPr/>
        </p:nvPicPr>
        <p:blipFill>
          <a:blip r:embed="rId2"/>
          <a:stretch>
            <a:fillRect/>
          </a:stretch>
        </p:blipFill>
        <p:spPr>
          <a:xfrm>
            <a:off x="323528" y="1721104"/>
            <a:ext cx="4105038" cy="2616848"/>
          </a:xfrm>
          <a:prstGeom prst="rect">
            <a:avLst/>
          </a:prstGeom>
        </p:spPr>
      </p:pic>
      <p:pic>
        <p:nvPicPr>
          <p:cNvPr id="6" name="Image 5">
            <a:extLst>
              <a:ext uri="{FF2B5EF4-FFF2-40B4-BE49-F238E27FC236}">
                <a16:creationId xmlns:a16="http://schemas.microsoft.com/office/drawing/2014/main" xmlns="" id="{7CE1414D-C5FC-443F-B5E0-142BFDDDB304}"/>
              </a:ext>
            </a:extLst>
          </p:cNvPr>
          <p:cNvPicPr>
            <a:picLocks noChangeAspect="1"/>
          </p:cNvPicPr>
          <p:nvPr/>
        </p:nvPicPr>
        <p:blipFill>
          <a:blip r:embed="rId3"/>
          <a:stretch>
            <a:fillRect/>
          </a:stretch>
        </p:blipFill>
        <p:spPr>
          <a:xfrm>
            <a:off x="4355976" y="3929783"/>
            <a:ext cx="4584589" cy="2755631"/>
          </a:xfrm>
          <a:prstGeom prst="rect">
            <a:avLst/>
          </a:prstGeom>
        </p:spPr>
      </p:pic>
      <p:sp>
        <p:nvSpPr>
          <p:cNvPr id="7" name="ZoneTexte 6">
            <a:extLst>
              <a:ext uri="{FF2B5EF4-FFF2-40B4-BE49-F238E27FC236}">
                <a16:creationId xmlns:a16="http://schemas.microsoft.com/office/drawing/2014/main" xmlns="" id="{98D6FC45-4CA7-4BBE-BB2E-8B79B76590A3}"/>
              </a:ext>
            </a:extLst>
          </p:cNvPr>
          <p:cNvSpPr txBox="1"/>
          <p:nvPr/>
        </p:nvSpPr>
        <p:spPr>
          <a:xfrm>
            <a:off x="4418172" y="1668582"/>
            <a:ext cx="2230098" cy="369332"/>
          </a:xfrm>
          <a:prstGeom prst="rect">
            <a:avLst/>
          </a:prstGeom>
          <a:noFill/>
        </p:spPr>
        <p:txBody>
          <a:bodyPr wrap="none" rtlCol="0">
            <a:spAutoFit/>
          </a:bodyPr>
          <a:lstStyle/>
          <a:p>
            <a:r>
              <a:rPr lang="en-CA"/>
              <a:t>Construction costs</a:t>
            </a:r>
          </a:p>
        </p:txBody>
      </p:sp>
      <p:sp>
        <p:nvSpPr>
          <p:cNvPr id="8" name="ZoneTexte 7">
            <a:extLst>
              <a:ext uri="{FF2B5EF4-FFF2-40B4-BE49-F238E27FC236}">
                <a16:creationId xmlns:a16="http://schemas.microsoft.com/office/drawing/2014/main" xmlns="" id="{7380E645-5091-4359-9656-0DFFFF261EEE}"/>
              </a:ext>
            </a:extLst>
          </p:cNvPr>
          <p:cNvSpPr txBox="1"/>
          <p:nvPr/>
        </p:nvSpPr>
        <p:spPr>
          <a:xfrm>
            <a:off x="2404361" y="6342303"/>
            <a:ext cx="1866217" cy="369332"/>
          </a:xfrm>
          <a:prstGeom prst="rect">
            <a:avLst/>
          </a:prstGeom>
          <a:noFill/>
        </p:spPr>
        <p:txBody>
          <a:bodyPr wrap="none" rtlCol="0">
            <a:spAutoFit/>
          </a:bodyPr>
          <a:lstStyle/>
          <a:p>
            <a:r>
              <a:rPr lang="en-CA" dirty="0"/>
              <a:t>Life cycle costs</a:t>
            </a:r>
          </a:p>
        </p:txBody>
      </p:sp>
    </p:spTree>
    <p:extLst>
      <p:ext uri="{BB962C8B-B14F-4D97-AF65-F5344CB8AC3E}">
        <p14:creationId xmlns:p14="http://schemas.microsoft.com/office/powerpoint/2010/main" val="2917045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31F77A0-4EFA-4F15-9FDA-7E098EA63716}"/>
              </a:ext>
            </a:extLst>
          </p:cNvPr>
          <p:cNvSpPr>
            <a:spLocks noGrp="1"/>
          </p:cNvSpPr>
          <p:nvPr>
            <p:ph type="title"/>
          </p:nvPr>
        </p:nvSpPr>
        <p:spPr/>
        <p:txBody>
          <a:bodyPr/>
          <a:lstStyle/>
          <a:p>
            <a:r>
              <a:rPr lang="fr-CA" dirty="0"/>
              <a:t>Sports center</a:t>
            </a:r>
          </a:p>
        </p:txBody>
      </p:sp>
      <p:sp>
        <p:nvSpPr>
          <p:cNvPr id="4" name="Espace réservé du pied de page 3">
            <a:extLst>
              <a:ext uri="{FF2B5EF4-FFF2-40B4-BE49-F238E27FC236}">
                <a16:creationId xmlns:a16="http://schemas.microsoft.com/office/drawing/2014/main" xmlns="" id="{B76657CA-495F-41D5-8925-AC7628F94B26}"/>
              </a:ext>
            </a:extLst>
          </p:cNvPr>
          <p:cNvSpPr>
            <a:spLocks noGrp="1"/>
          </p:cNvSpPr>
          <p:nvPr>
            <p:ph type="ftr" sz="quarter" idx="11"/>
          </p:nvPr>
        </p:nvSpPr>
        <p:spPr/>
        <p:txBody>
          <a:bodyPr/>
          <a:lstStyle/>
          <a:p>
            <a:pPr>
              <a:defRPr/>
            </a:pPr>
            <a:r>
              <a:rPr lang="en-US"/>
              <a:t>© Martin Parrot inc.</a:t>
            </a:r>
          </a:p>
        </p:txBody>
      </p:sp>
      <p:pic>
        <p:nvPicPr>
          <p:cNvPr id="5" name="Image 4">
            <a:extLst>
              <a:ext uri="{FF2B5EF4-FFF2-40B4-BE49-F238E27FC236}">
                <a16:creationId xmlns:a16="http://schemas.microsoft.com/office/drawing/2014/main" xmlns="" id="{EAC494F9-29F6-43FC-9D26-E0350E22C15A}"/>
              </a:ext>
            </a:extLst>
          </p:cNvPr>
          <p:cNvPicPr>
            <a:picLocks noChangeAspect="1"/>
          </p:cNvPicPr>
          <p:nvPr/>
        </p:nvPicPr>
        <p:blipFill>
          <a:blip r:embed="rId2"/>
          <a:stretch>
            <a:fillRect/>
          </a:stretch>
        </p:blipFill>
        <p:spPr>
          <a:xfrm>
            <a:off x="1835696" y="1342266"/>
            <a:ext cx="7232702" cy="5515733"/>
          </a:xfrm>
          <a:prstGeom prst="rect">
            <a:avLst/>
          </a:prstGeom>
        </p:spPr>
      </p:pic>
    </p:spTree>
    <p:extLst>
      <p:ext uri="{BB962C8B-B14F-4D97-AF65-F5344CB8AC3E}">
        <p14:creationId xmlns:p14="http://schemas.microsoft.com/office/powerpoint/2010/main" val="28440797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4FCF119-088A-45F4-9B08-CF0869B6BFD0}"/>
              </a:ext>
            </a:extLst>
          </p:cNvPr>
          <p:cNvSpPr>
            <a:spLocks noGrp="1"/>
          </p:cNvSpPr>
          <p:nvPr>
            <p:ph type="title"/>
          </p:nvPr>
        </p:nvSpPr>
        <p:spPr/>
        <p:txBody>
          <a:bodyPr/>
          <a:lstStyle/>
          <a:p>
            <a:r>
              <a:rPr lang="en-CA"/>
              <a:t>Ice rink</a:t>
            </a:r>
          </a:p>
        </p:txBody>
      </p:sp>
      <p:sp>
        <p:nvSpPr>
          <p:cNvPr id="4" name="Espace réservé du pied de page 3">
            <a:extLst>
              <a:ext uri="{FF2B5EF4-FFF2-40B4-BE49-F238E27FC236}">
                <a16:creationId xmlns:a16="http://schemas.microsoft.com/office/drawing/2014/main" xmlns="" id="{CA998BD5-7E5C-4C22-8CE7-0E50E469410F}"/>
              </a:ext>
            </a:extLst>
          </p:cNvPr>
          <p:cNvSpPr>
            <a:spLocks noGrp="1"/>
          </p:cNvSpPr>
          <p:nvPr>
            <p:ph type="ftr" sz="quarter" idx="11"/>
          </p:nvPr>
        </p:nvSpPr>
        <p:spPr/>
        <p:txBody>
          <a:bodyPr/>
          <a:lstStyle/>
          <a:p>
            <a:pPr>
              <a:defRPr/>
            </a:pPr>
            <a:r>
              <a:rPr lang="en-US"/>
              <a:t>© Martin Parrot inc.</a:t>
            </a:r>
          </a:p>
        </p:txBody>
      </p:sp>
      <p:pic>
        <p:nvPicPr>
          <p:cNvPr id="5" name="Image 4">
            <a:extLst>
              <a:ext uri="{FF2B5EF4-FFF2-40B4-BE49-F238E27FC236}">
                <a16:creationId xmlns:a16="http://schemas.microsoft.com/office/drawing/2014/main" xmlns="" id="{8431CDF2-54D6-457C-8B6E-8075F4610F2E}"/>
              </a:ext>
            </a:extLst>
          </p:cNvPr>
          <p:cNvPicPr>
            <a:picLocks noChangeAspect="1"/>
          </p:cNvPicPr>
          <p:nvPr/>
        </p:nvPicPr>
        <p:blipFill rotWithShape="1">
          <a:blip r:embed="rId2"/>
          <a:srcRect r="30357"/>
          <a:stretch/>
        </p:blipFill>
        <p:spPr>
          <a:xfrm rot="16200000">
            <a:off x="2151002" y="-432774"/>
            <a:ext cx="4841995" cy="8603149"/>
          </a:xfrm>
          <a:prstGeom prst="rect">
            <a:avLst/>
          </a:prstGeom>
        </p:spPr>
      </p:pic>
    </p:spTree>
    <p:extLst>
      <p:ext uri="{BB962C8B-B14F-4D97-AF65-F5344CB8AC3E}">
        <p14:creationId xmlns:p14="http://schemas.microsoft.com/office/powerpoint/2010/main" val="3600942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9833AF7-DCDD-469E-949A-68A20EBA0804}"/>
              </a:ext>
            </a:extLst>
          </p:cNvPr>
          <p:cNvSpPr>
            <a:spLocks noGrp="1"/>
          </p:cNvSpPr>
          <p:nvPr>
            <p:ph type="title"/>
          </p:nvPr>
        </p:nvSpPr>
        <p:spPr/>
        <p:txBody>
          <a:bodyPr/>
          <a:lstStyle/>
          <a:p>
            <a:r>
              <a:rPr lang="en-CA"/>
              <a:t>Ice rink sports complex</a:t>
            </a:r>
          </a:p>
        </p:txBody>
      </p:sp>
      <p:sp>
        <p:nvSpPr>
          <p:cNvPr id="3" name="Espace réservé du contenu 2">
            <a:extLst>
              <a:ext uri="{FF2B5EF4-FFF2-40B4-BE49-F238E27FC236}">
                <a16:creationId xmlns:a16="http://schemas.microsoft.com/office/drawing/2014/main" xmlns="" id="{740403B6-9B6E-45C2-B894-5FDB467C8C0C}"/>
              </a:ext>
            </a:extLst>
          </p:cNvPr>
          <p:cNvSpPr>
            <a:spLocks noGrp="1"/>
          </p:cNvSpPr>
          <p:nvPr>
            <p:ph idx="1"/>
          </p:nvPr>
        </p:nvSpPr>
        <p:spPr/>
        <p:txBody>
          <a:bodyPr/>
          <a:lstStyle/>
          <a:p>
            <a:r>
              <a:rPr lang="en-CA" dirty="0"/>
              <a:t>Context: developer wanted a specific location for this sports complex, the cost of the structure to accommodate low quality ground was very high, “design-build” team did not want to change design</a:t>
            </a:r>
          </a:p>
          <a:p>
            <a:r>
              <a:rPr lang="en-CA" dirty="0"/>
              <a:t>Study: developer, architect, engineers, came in with half the will to change</a:t>
            </a:r>
          </a:p>
          <a:p>
            <a:r>
              <a:rPr lang="en-CA" dirty="0"/>
              <a:t>Results: a new location was identified and allowed significant cost savings in structure, needs were clearly defined thus project scope was slightly modified</a:t>
            </a:r>
          </a:p>
          <a:p>
            <a:endParaRPr lang="en-CA" dirty="0"/>
          </a:p>
        </p:txBody>
      </p:sp>
      <p:sp>
        <p:nvSpPr>
          <p:cNvPr id="4" name="Espace réservé du pied de page 3">
            <a:extLst>
              <a:ext uri="{FF2B5EF4-FFF2-40B4-BE49-F238E27FC236}">
                <a16:creationId xmlns:a16="http://schemas.microsoft.com/office/drawing/2014/main" xmlns="" id="{33C08F23-2365-4F54-9C75-0EA626281566}"/>
              </a:ext>
            </a:extLst>
          </p:cNvPr>
          <p:cNvSpPr>
            <a:spLocks noGrp="1"/>
          </p:cNvSpPr>
          <p:nvPr>
            <p:ph type="ftr" sz="quarter" idx="11"/>
          </p:nvPr>
        </p:nvSpPr>
        <p:spPr/>
        <p:txBody>
          <a:bodyPr/>
          <a:lstStyle/>
          <a:p>
            <a:pPr>
              <a:defRPr/>
            </a:pPr>
            <a:r>
              <a:rPr lang="en-US"/>
              <a:t>© Martin Parrot inc.</a:t>
            </a:r>
          </a:p>
        </p:txBody>
      </p:sp>
    </p:spTree>
    <p:extLst>
      <p:ext uri="{BB962C8B-B14F-4D97-AF65-F5344CB8AC3E}">
        <p14:creationId xmlns:p14="http://schemas.microsoft.com/office/powerpoint/2010/main" val="21729430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DA3BE10-6AB0-42A1-9347-D6AE78165CD5}"/>
              </a:ext>
            </a:extLst>
          </p:cNvPr>
          <p:cNvSpPr>
            <a:spLocks noGrp="1"/>
          </p:cNvSpPr>
          <p:nvPr>
            <p:ph type="title"/>
          </p:nvPr>
        </p:nvSpPr>
        <p:spPr/>
        <p:txBody>
          <a:bodyPr/>
          <a:lstStyle/>
          <a:p>
            <a:r>
              <a:rPr lang="fr-CA" dirty="0"/>
              <a:t>Museum of modern art</a:t>
            </a:r>
          </a:p>
        </p:txBody>
      </p:sp>
      <p:sp>
        <p:nvSpPr>
          <p:cNvPr id="4" name="Espace réservé du pied de page 3">
            <a:extLst>
              <a:ext uri="{FF2B5EF4-FFF2-40B4-BE49-F238E27FC236}">
                <a16:creationId xmlns:a16="http://schemas.microsoft.com/office/drawing/2014/main" xmlns="" id="{77A5144D-B6A7-41EB-B8AD-D2F70FDF4664}"/>
              </a:ext>
            </a:extLst>
          </p:cNvPr>
          <p:cNvSpPr>
            <a:spLocks noGrp="1"/>
          </p:cNvSpPr>
          <p:nvPr>
            <p:ph type="ftr" sz="quarter" idx="11"/>
          </p:nvPr>
        </p:nvSpPr>
        <p:spPr/>
        <p:txBody>
          <a:bodyPr/>
          <a:lstStyle/>
          <a:p>
            <a:pPr>
              <a:defRPr/>
            </a:pPr>
            <a:r>
              <a:rPr lang="en-US"/>
              <a:t>© Martin Parrot inc.</a:t>
            </a:r>
          </a:p>
        </p:txBody>
      </p:sp>
      <p:pic>
        <p:nvPicPr>
          <p:cNvPr id="5" name="Image 4">
            <a:extLst>
              <a:ext uri="{FF2B5EF4-FFF2-40B4-BE49-F238E27FC236}">
                <a16:creationId xmlns:a16="http://schemas.microsoft.com/office/drawing/2014/main" xmlns="" id="{46CB8B2D-5250-44C1-8F45-CD7D4DF25313}"/>
              </a:ext>
            </a:extLst>
          </p:cNvPr>
          <p:cNvPicPr>
            <a:picLocks noChangeAspect="1"/>
          </p:cNvPicPr>
          <p:nvPr/>
        </p:nvPicPr>
        <p:blipFill>
          <a:blip r:embed="rId2"/>
          <a:stretch>
            <a:fillRect/>
          </a:stretch>
        </p:blipFill>
        <p:spPr>
          <a:xfrm>
            <a:off x="755576" y="1137091"/>
            <a:ext cx="8388424" cy="5037569"/>
          </a:xfrm>
          <a:prstGeom prst="rect">
            <a:avLst/>
          </a:prstGeom>
        </p:spPr>
      </p:pic>
    </p:spTree>
    <p:extLst>
      <p:ext uri="{BB962C8B-B14F-4D97-AF65-F5344CB8AC3E}">
        <p14:creationId xmlns:p14="http://schemas.microsoft.com/office/powerpoint/2010/main" val="793460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66BBAEF-049D-48D3-A26E-AD133569F9A7}"/>
              </a:ext>
            </a:extLst>
          </p:cNvPr>
          <p:cNvSpPr>
            <a:spLocks noGrp="1"/>
          </p:cNvSpPr>
          <p:nvPr>
            <p:ph type="title"/>
          </p:nvPr>
        </p:nvSpPr>
        <p:spPr/>
        <p:txBody>
          <a:bodyPr/>
          <a:lstStyle/>
          <a:p>
            <a:r>
              <a:rPr lang="en-CA"/>
              <a:t>House of litterature</a:t>
            </a:r>
          </a:p>
        </p:txBody>
      </p:sp>
      <p:sp>
        <p:nvSpPr>
          <p:cNvPr id="4" name="Espace réservé du pied de page 3">
            <a:extLst>
              <a:ext uri="{FF2B5EF4-FFF2-40B4-BE49-F238E27FC236}">
                <a16:creationId xmlns:a16="http://schemas.microsoft.com/office/drawing/2014/main" xmlns="" id="{1825FBB2-B994-4F99-B387-09A7985ECB70}"/>
              </a:ext>
            </a:extLst>
          </p:cNvPr>
          <p:cNvSpPr>
            <a:spLocks noGrp="1"/>
          </p:cNvSpPr>
          <p:nvPr>
            <p:ph type="ftr" sz="quarter" idx="11"/>
          </p:nvPr>
        </p:nvSpPr>
        <p:spPr/>
        <p:txBody>
          <a:bodyPr/>
          <a:lstStyle/>
          <a:p>
            <a:pPr>
              <a:defRPr/>
            </a:pPr>
            <a:r>
              <a:rPr lang="en-US"/>
              <a:t>© Martin Parrot inc.</a:t>
            </a:r>
          </a:p>
        </p:txBody>
      </p:sp>
      <p:pic>
        <p:nvPicPr>
          <p:cNvPr id="6" name="Image 5">
            <a:extLst>
              <a:ext uri="{FF2B5EF4-FFF2-40B4-BE49-F238E27FC236}">
                <a16:creationId xmlns:a16="http://schemas.microsoft.com/office/drawing/2014/main" xmlns="" id="{5B15CF74-B2D6-411B-88BD-EB593EDD361C}"/>
              </a:ext>
            </a:extLst>
          </p:cNvPr>
          <p:cNvPicPr>
            <a:picLocks noChangeAspect="1"/>
          </p:cNvPicPr>
          <p:nvPr/>
        </p:nvPicPr>
        <p:blipFill>
          <a:blip r:embed="rId2"/>
          <a:stretch>
            <a:fillRect/>
          </a:stretch>
        </p:blipFill>
        <p:spPr>
          <a:xfrm>
            <a:off x="683568" y="1319830"/>
            <a:ext cx="7975721" cy="5301868"/>
          </a:xfrm>
          <a:prstGeom prst="rect">
            <a:avLst/>
          </a:prstGeom>
        </p:spPr>
      </p:pic>
    </p:spTree>
    <p:extLst>
      <p:ext uri="{BB962C8B-B14F-4D97-AF65-F5344CB8AC3E}">
        <p14:creationId xmlns:p14="http://schemas.microsoft.com/office/powerpoint/2010/main" val="38692389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43A47C9-7A57-47F3-9067-4381258CF0C3}"/>
              </a:ext>
            </a:extLst>
          </p:cNvPr>
          <p:cNvSpPr>
            <a:spLocks noGrp="1"/>
          </p:cNvSpPr>
          <p:nvPr>
            <p:ph type="title"/>
          </p:nvPr>
        </p:nvSpPr>
        <p:spPr/>
        <p:txBody>
          <a:bodyPr/>
          <a:lstStyle/>
          <a:p>
            <a:r>
              <a:rPr lang="en-CA"/>
              <a:t>Nunavut health center</a:t>
            </a:r>
          </a:p>
        </p:txBody>
      </p:sp>
      <p:sp>
        <p:nvSpPr>
          <p:cNvPr id="3" name="Espace réservé du contenu 2">
            <a:extLst>
              <a:ext uri="{FF2B5EF4-FFF2-40B4-BE49-F238E27FC236}">
                <a16:creationId xmlns:a16="http://schemas.microsoft.com/office/drawing/2014/main" xmlns="" id="{9E315165-9D2B-43F6-9E64-C3D96220A740}"/>
              </a:ext>
            </a:extLst>
          </p:cNvPr>
          <p:cNvSpPr>
            <a:spLocks noGrp="1"/>
          </p:cNvSpPr>
          <p:nvPr>
            <p:ph idx="1"/>
          </p:nvPr>
        </p:nvSpPr>
        <p:spPr/>
        <p:txBody>
          <a:bodyPr/>
          <a:lstStyle/>
          <a:p>
            <a:r>
              <a:rPr lang="en-CA" dirty="0"/>
              <a:t>Context: a health center was designed to be built in 3 locations; after the 1</a:t>
            </a:r>
            <a:r>
              <a:rPr lang="en-CA" baseline="30000" dirty="0"/>
              <a:t>st</a:t>
            </a:r>
            <a:r>
              <a:rPr lang="en-CA" dirty="0"/>
              <a:t> one built and occupied, nurses started to complain about the many steps in the residence</a:t>
            </a:r>
          </a:p>
          <a:p>
            <a:r>
              <a:rPr lang="en-CA" dirty="0"/>
              <a:t>Workshop: professionals and nurses analyzed the design to improve how it would fulfill the needs, which were not very well captured first</a:t>
            </a:r>
          </a:p>
          <a:p>
            <a:r>
              <a:rPr lang="en-CA" dirty="0"/>
              <a:t>Results: a more flexible construction with much better satisfaction was identified, at the same cost</a:t>
            </a:r>
          </a:p>
        </p:txBody>
      </p:sp>
      <p:sp>
        <p:nvSpPr>
          <p:cNvPr id="4" name="Espace réservé du pied de page 3">
            <a:extLst>
              <a:ext uri="{FF2B5EF4-FFF2-40B4-BE49-F238E27FC236}">
                <a16:creationId xmlns:a16="http://schemas.microsoft.com/office/drawing/2014/main" xmlns="" id="{40C3296D-64CE-419F-A35B-2E59A9102DFC}"/>
              </a:ext>
            </a:extLst>
          </p:cNvPr>
          <p:cNvSpPr>
            <a:spLocks noGrp="1"/>
          </p:cNvSpPr>
          <p:nvPr>
            <p:ph type="ftr" sz="quarter" idx="11"/>
          </p:nvPr>
        </p:nvSpPr>
        <p:spPr/>
        <p:txBody>
          <a:bodyPr/>
          <a:lstStyle/>
          <a:p>
            <a:pPr>
              <a:defRPr/>
            </a:pPr>
            <a:r>
              <a:rPr lang="en-US"/>
              <a:t>© Martin Parrot inc.</a:t>
            </a:r>
          </a:p>
        </p:txBody>
      </p:sp>
    </p:spTree>
    <p:extLst>
      <p:ext uri="{BB962C8B-B14F-4D97-AF65-F5344CB8AC3E}">
        <p14:creationId xmlns:p14="http://schemas.microsoft.com/office/powerpoint/2010/main" val="1230587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xmlns="" id="{9F8439B7-1F49-41AC-AF48-2E1BF20DAA71}"/>
              </a:ext>
            </a:extLst>
          </p:cNvPr>
          <p:cNvSpPr>
            <a:spLocks noGrp="1"/>
          </p:cNvSpPr>
          <p:nvPr>
            <p:ph type="ftr" sz="quarter" idx="11"/>
          </p:nvPr>
        </p:nvSpPr>
        <p:spPr/>
        <p:txBody>
          <a:bodyPr/>
          <a:lstStyle/>
          <a:p>
            <a:pPr>
              <a:defRPr/>
            </a:pPr>
            <a:r>
              <a:rPr lang="en-US"/>
              <a:t>© Martin Parrot inc.</a:t>
            </a:r>
          </a:p>
        </p:txBody>
      </p:sp>
      <p:pic>
        <p:nvPicPr>
          <p:cNvPr id="5" name="Image 4">
            <a:extLst>
              <a:ext uri="{FF2B5EF4-FFF2-40B4-BE49-F238E27FC236}">
                <a16:creationId xmlns:a16="http://schemas.microsoft.com/office/drawing/2014/main" xmlns="" id="{6795FA4C-BC45-4A3E-8E45-8182BC6C6A8E}"/>
              </a:ext>
            </a:extLst>
          </p:cNvPr>
          <p:cNvPicPr>
            <a:picLocks noChangeAspect="1"/>
          </p:cNvPicPr>
          <p:nvPr/>
        </p:nvPicPr>
        <p:blipFill>
          <a:blip r:embed="rId2"/>
          <a:stretch>
            <a:fillRect/>
          </a:stretch>
        </p:blipFill>
        <p:spPr>
          <a:xfrm>
            <a:off x="1828562" y="316722"/>
            <a:ext cx="5486876" cy="6224555"/>
          </a:xfrm>
          <a:prstGeom prst="rect">
            <a:avLst/>
          </a:prstGeom>
        </p:spPr>
      </p:pic>
      <p:pic>
        <p:nvPicPr>
          <p:cNvPr id="6" name="Image 5">
            <a:extLst>
              <a:ext uri="{FF2B5EF4-FFF2-40B4-BE49-F238E27FC236}">
                <a16:creationId xmlns:a16="http://schemas.microsoft.com/office/drawing/2014/main" xmlns="" id="{2E08CCF0-EA4B-4526-8027-74772248F6F2}"/>
              </a:ext>
            </a:extLst>
          </p:cNvPr>
          <p:cNvPicPr>
            <a:picLocks noChangeAspect="1"/>
          </p:cNvPicPr>
          <p:nvPr/>
        </p:nvPicPr>
        <p:blipFill>
          <a:blip r:embed="rId3"/>
          <a:stretch>
            <a:fillRect/>
          </a:stretch>
        </p:blipFill>
        <p:spPr>
          <a:xfrm>
            <a:off x="3995936" y="1268760"/>
            <a:ext cx="2632089" cy="2705334"/>
          </a:xfrm>
          <a:prstGeom prst="rect">
            <a:avLst/>
          </a:prstGeom>
        </p:spPr>
      </p:pic>
    </p:spTree>
    <p:extLst>
      <p:ext uri="{BB962C8B-B14F-4D97-AF65-F5344CB8AC3E}">
        <p14:creationId xmlns:p14="http://schemas.microsoft.com/office/powerpoint/2010/main" val="40754899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4829FF2-FA38-406F-93A4-C4E524C65B5F}"/>
              </a:ext>
            </a:extLst>
          </p:cNvPr>
          <p:cNvSpPr>
            <a:spLocks noGrp="1"/>
          </p:cNvSpPr>
          <p:nvPr>
            <p:ph type="title"/>
          </p:nvPr>
        </p:nvSpPr>
        <p:spPr/>
        <p:txBody>
          <a:bodyPr/>
          <a:lstStyle/>
          <a:p>
            <a:r>
              <a:rPr lang="fr-CA" dirty="0"/>
              <a:t>Transformation of </a:t>
            </a:r>
            <a:r>
              <a:rPr lang="fr-CA" dirty="0" err="1"/>
              <a:t>church</a:t>
            </a:r>
            <a:endParaRPr lang="fr-CA" dirty="0"/>
          </a:p>
        </p:txBody>
      </p:sp>
      <p:sp>
        <p:nvSpPr>
          <p:cNvPr id="4" name="Espace réservé du pied de page 3">
            <a:extLst>
              <a:ext uri="{FF2B5EF4-FFF2-40B4-BE49-F238E27FC236}">
                <a16:creationId xmlns:a16="http://schemas.microsoft.com/office/drawing/2014/main" xmlns="" id="{D662A07E-8F60-4502-B5FD-526B99A2319F}"/>
              </a:ext>
            </a:extLst>
          </p:cNvPr>
          <p:cNvSpPr>
            <a:spLocks noGrp="1"/>
          </p:cNvSpPr>
          <p:nvPr>
            <p:ph type="ftr" sz="quarter" idx="11"/>
          </p:nvPr>
        </p:nvSpPr>
        <p:spPr/>
        <p:txBody>
          <a:bodyPr/>
          <a:lstStyle/>
          <a:p>
            <a:pPr>
              <a:defRPr/>
            </a:pPr>
            <a:r>
              <a:rPr lang="en-US"/>
              <a:t>© Martin Parrot inc.</a:t>
            </a:r>
          </a:p>
        </p:txBody>
      </p:sp>
      <p:pic>
        <p:nvPicPr>
          <p:cNvPr id="5" name="Image 4">
            <a:extLst>
              <a:ext uri="{FF2B5EF4-FFF2-40B4-BE49-F238E27FC236}">
                <a16:creationId xmlns:a16="http://schemas.microsoft.com/office/drawing/2014/main" xmlns="" id="{67F12ED9-BC0D-4386-B0F8-44F49920D96C}"/>
              </a:ext>
            </a:extLst>
          </p:cNvPr>
          <p:cNvPicPr>
            <a:picLocks noChangeAspect="1"/>
          </p:cNvPicPr>
          <p:nvPr/>
        </p:nvPicPr>
        <p:blipFill>
          <a:blip r:embed="rId2"/>
          <a:stretch>
            <a:fillRect/>
          </a:stretch>
        </p:blipFill>
        <p:spPr>
          <a:xfrm>
            <a:off x="462724" y="1447802"/>
            <a:ext cx="8228647" cy="5149549"/>
          </a:xfrm>
          <a:prstGeom prst="rect">
            <a:avLst/>
          </a:prstGeom>
        </p:spPr>
      </p:pic>
    </p:spTree>
    <p:extLst>
      <p:ext uri="{BB962C8B-B14F-4D97-AF65-F5344CB8AC3E}">
        <p14:creationId xmlns:p14="http://schemas.microsoft.com/office/powerpoint/2010/main" val="282777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xmlns="" id="{57D9250B-3CE3-4FD0-A443-A4AF52D77F2B}"/>
              </a:ext>
            </a:extLst>
          </p:cNvPr>
          <p:cNvSpPr>
            <a:spLocks noGrp="1" noChangeArrowheads="1"/>
          </p:cNvSpPr>
          <p:nvPr>
            <p:ph type="title"/>
          </p:nvPr>
        </p:nvSpPr>
        <p:spPr>
          <a:xfrm flipH="1">
            <a:off x="609600" y="381000"/>
            <a:ext cx="7772400" cy="762000"/>
          </a:xfrm>
        </p:spPr>
        <p:txBody>
          <a:bodyPr/>
          <a:lstStyle/>
          <a:p>
            <a:pPr eaLnBrk="1" hangingPunct="1"/>
            <a:r>
              <a:rPr lang="en-CA" altLang="fr-FR" dirty="0">
                <a:cs typeface="Times New Roman" panose="02020603050405020304" pitchFamily="18" charset="0"/>
              </a:rPr>
              <a:t>Implementation</a:t>
            </a:r>
            <a:r>
              <a:rPr lang="fr-CA" altLang="fr-FR" dirty="0">
                <a:cs typeface="Times New Roman" panose="02020603050405020304" pitchFamily="18" charset="0"/>
              </a:rPr>
              <a:t> </a:t>
            </a:r>
            <a:r>
              <a:rPr lang="en-CA" altLang="fr-FR" dirty="0">
                <a:cs typeface="Times New Roman" panose="02020603050405020304" pitchFamily="18" charset="0"/>
              </a:rPr>
              <a:t>strategy</a:t>
            </a:r>
          </a:p>
        </p:txBody>
      </p:sp>
      <p:sp>
        <p:nvSpPr>
          <p:cNvPr id="30" name="Espace réservé du pied de page 3">
            <a:extLst>
              <a:ext uri="{FF2B5EF4-FFF2-40B4-BE49-F238E27FC236}">
                <a16:creationId xmlns:a16="http://schemas.microsoft.com/office/drawing/2014/main" xmlns="" id="{0CE6ED74-F4C2-478E-9716-419085FF714D}"/>
              </a:ext>
            </a:extLst>
          </p:cNvPr>
          <p:cNvSpPr>
            <a:spLocks noGrp="1"/>
          </p:cNvSpPr>
          <p:nvPr>
            <p:ph type="ftr" sz="quarter" idx="11"/>
          </p:nvPr>
        </p:nvSpPr>
        <p:spPr>
          <a:xfrm rot="5400000">
            <a:off x="6926875" y="1932200"/>
            <a:ext cx="3859795" cy="228660"/>
          </a:xfrm>
        </p:spPr>
        <p:txBody>
          <a:bodyPr/>
          <a:lstStyle/>
          <a:p>
            <a:pPr>
              <a:defRPr/>
            </a:pPr>
            <a:r>
              <a:rPr lang="en-US" dirty="0"/>
              <a:t>© Martin Parrot </a:t>
            </a:r>
            <a:r>
              <a:rPr lang="en-US" dirty="0" err="1"/>
              <a:t>inc.</a:t>
            </a:r>
            <a:endParaRPr lang="en-US" dirty="0"/>
          </a:p>
        </p:txBody>
      </p:sp>
      <p:sp>
        <p:nvSpPr>
          <p:cNvPr id="1029" name="Oval 3">
            <a:extLst>
              <a:ext uri="{FF2B5EF4-FFF2-40B4-BE49-F238E27FC236}">
                <a16:creationId xmlns:a16="http://schemas.microsoft.com/office/drawing/2014/main" xmlns="" id="{2B484C3F-8AE3-4D8C-B169-6E00E6E5787D}"/>
              </a:ext>
            </a:extLst>
          </p:cNvPr>
          <p:cNvSpPr>
            <a:spLocks noChangeArrowheads="1"/>
          </p:cNvSpPr>
          <p:nvPr/>
        </p:nvSpPr>
        <p:spPr bwMode="auto">
          <a:xfrm>
            <a:off x="228600" y="1752600"/>
            <a:ext cx="1600200" cy="838200"/>
          </a:xfrm>
          <a:prstGeom prst="ellipse">
            <a:avLst/>
          </a:prstGeom>
          <a:solidFill>
            <a:schemeClr val="accent6">
              <a:lumMod val="75000"/>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fr-CA" altLang="fr-FR" sz="2000" dirty="0">
                <a:latin typeface="+mn-lt"/>
              </a:rPr>
              <a:t>ADVISED</a:t>
            </a:r>
          </a:p>
          <a:p>
            <a:pPr algn="ctr" eaLnBrk="1" hangingPunct="1"/>
            <a:r>
              <a:rPr lang="fr-CA" altLang="fr-FR" sz="2000" dirty="0">
                <a:latin typeface="+mn-lt"/>
              </a:rPr>
              <a:t>CLIENT</a:t>
            </a:r>
            <a:endParaRPr lang="en-CA" altLang="fr-FR" sz="2000" dirty="0">
              <a:latin typeface="+mn-lt"/>
            </a:endParaRPr>
          </a:p>
        </p:txBody>
      </p:sp>
      <p:sp>
        <p:nvSpPr>
          <p:cNvPr id="1030" name="Oval 4">
            <a:extLst>
              <a:ext uri="{FF2B5EF4-FFF2-40B4-BE49-F238E27FC236}">
                <a16:creationId xmlns:a16="http://schemas.microsoft.com/office/drawing/2014/main" xmlns="" id="{B9DE88B7-CBFB-4874-92C6-B2425DDE31E5}"/>
              </a:ext>
            </a:extLst>
          </p:cNvPr>
          <p:cNvSpPr>
            <a:spLocks noChangeArrowheads="1"/>
          </p:cNvSpPr>
          <p:nvPr/>
        </p:nvSpPr>
        <p:spPr bwMode="auto">
          <a:xfrm>
            <a:off x="1905000" y="1752600"/>
            <a:ext cx="1600200" cy="838200"/>
          </a:xfrm>
          <a:prstGeom prst="ellipse">
            <a:avLst/>
          </a:prstGeom>
          <a:solidFill>
            <a:schemeClr val="accent6">
              <a:lumMod val="75000"/>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fr-CA" altLang="fr-FR" sz="2000">
                <a:latin typeface="+mn-lt"/>
              </a:rPr>
              <a:t>MARKET</a:t>
            </a:r>
          </a:p>
          <a:p>
            <a:pPr algn="ctr" eaLnBrk="1" hangingPunct="1"/>
            <a:r>
              <a:rPr lang="fr-CA" altLang="fr-FR" sz="2000">
                <a:latin typeface="+mn-lt"/>
              </a:rPr>
              <a:t>RESEARCH</a:t>
            </a:r>
            <a:endParaRPr lang="en-CA" altLang="fr-FR" sz="2000">
              <a:latin typeface="+mn-lt"/>
            </a:endParaRPr>
          </a:p>
        </p:txBody>
      </p:sp>
      <p:sp>
        <p:nvSpPr>
          <p:cNvPr id="1031" name="Rectangle 5">
            <a:extLst>
              <a:ext uri="{FF2B5EF4-FFF2-40B4-BE49-F238E27FC236}">
                <a16:creationId xmlns:a16="http://schemas.microsoft.com/office/drawing/2014/main" xmlns="" id="{6FFCFE62-3C4E-421E-B6D8-4A971E3F67C3}"/>
              </a:ext>
            </a:extLst>
          </p:cNvPr>
          <p:cNvSpPr>
            <a:spLocks noChangeArrowheads="1"/>
          </p:cNvSpPr>
          <p:nvPr/>
        </p:nvSpPr>
        <p:spPr bwMode="auto">
          <a:xfrm>
            <a:off x="1037314" y="2844301"/>
            <a:ext cx="1600200" cy="533400"/>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fr-CA" altLang="fr-FR" sz="2000" dirty="0">
                <a:latin typeface="+mn-lt"/>
              </a:rPr>
              <a:t>NEEDS</a:t>
            </a:r>
            <a:endParaRPr lang="en-CA" altLang="fr-FR" sz="2000" dirty="0">
              <a:latin typeface="+mn-lt"/>
            </a:endParaRPr>
          </a:p>
        </p:txBody>
      </p:sp>
      <p:sp>
        <p:nvSpPr>
          <p:cNvPr id="1032" name="Oval 6">
            <a:extLst>
              <a:ext uri="{FF2B5EF4-FFF2-40B4-BE49-F238E27FC236}">
                <a16:creationId xmlns:a16="http://schemas.microsoft.com/office/drawing/2014/main" xmlns="" id="{F1121FFE-11ED-4013-BFD3-E2207D658979}"/>
              </a:ext>
            </a:extLst>
          </p:cNvPr>
          <p:cNvSpPr>
            <a:spLocks noChangeArrowheads="1"/>
          </p:cNvSpPr>
          <p:nvPr/>
        </p:nvSpPr>
        <p:spPr bwMode="auto">
          <a:xfrm>
            <a:off x="808714" y="3657600"/>
            <a:ext cx="2057400" cy="9144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fr-CA" altLang="fr-FR" sz="2000" dirty="0">
                <a:latin typeface="+mn-lt"/>
              </a:rPr>
              <a:t>FUNCTIONAL</a:t>
            </a:r>
          </a:p>
          <a:p>
            <a:pPr algn="ctr" eaLnBrk="1" hangingPunct="1"/>
            <a:r>
              <a:rPr lang="fr-CA" altLang="fr-FR" sz="2000" dirty="0">
                <a:latin typeface="+mn-lt"/>
              </a:rPr>
              <a:t>ANALYSIS</a:t>
            </a:r>
            <a:endParaRPr lang="en-CA" altLang="fr-FR" sz="2000" dirty="0">
              <a:latin typeface="+mn-lt"/>
            </a:endParaRPr>
          </a:p>
        </p:txBody>
      </p:sp>
      <p:sp>
        <p:nvSpPr>
          <p:cNvPr id="1033" name="Text Box 8">
            <a:extLst>
              <a:ext uri="{FF2B5EF4-FFF2-40B4-BE49-F238E27FC236}">
                <a16:creationId xmlns:a16="http://schemas.microsoft.com/office/drawing/2014/main" xmlns="" id="{C2CC7450-372A-4C7D-9540-1DABF8E7BA99}"/>
              </a:ext>
            </a:extLst>
          </p:cNvPr>
          <p:cNvSpPr txBox="1">
            <a:spLocks noChangeArrowheads="1"/>
          </p:cNvSpPr>
          <p:nvPr/>
        </p:nvSpPr>
        <p:spPr bwMode="auto">
          <a:xfrm>
            <a:off x="790493" y="5115093"/>
            <a:ext cx="2093842" cy="1015663"/>
          </a:xfrm>
          <a:prstGeom prst="rect">
            <a:avLst/>
          </a:prstGeom>
          <a:solidFill>
            <a:schemeClr val="hlink"/>
          </a:solidFill>
          <a:ln w="9525">
            <a:solidFill>
              <a:schemeClr val="tx1"/>
            </a:solidFill>
            <a:miter lim="800000"/>
            <a:headEnd/>
            <a:tailEnd/>
          </a:ln>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fr-CA" altLang="fr-FR" sz="2000" dirty="0">
                <a:latin typeface="+mn-lt"/>
              </a:rPr>
              <a:t>FUNCTIONAL</a:t>
            </a:r>
          </a:p>
          <a:p>
            <a:pPr algn="ctr" eaLnBrk="1" hangingPunct="1"/>
            <a:r>
              <a:rPr lang="fr-CA" altLang="fr-FR" sz="2000" dirty="0">
                <a:latin typeface="+mn-lt"/>
              </a:rPr>
              <a:t>PERFORMANCE</a:t>
            </a:r>
          </a:p>
          <a:p>
            <a:pPr algn="ctr" eaLnBrk="1" hangingPunct="1"/>
            <a:r>
              <a:rPr lang="fr-CA" altLang="fr-FR" sz="2000" dirty="0">
                <a:latin typeface="+mn-lt"/>
              </a:rPr>
              <a:t>SPECIFICATION</a:t>
            </a:r>
            <a:endParaRPr lang="en-CA" altLang="fr-FR" sz="2000" dirty="0">
              <a:latin typeface="+mn-lt"/>
            </a:endParaRPr>
          </a:p>
        </p:txBody>
      </p:sp>
      <p:sp>
        <p:nvSpPr>
          <p:cNvPr id="1034" name="Rectangle 9">
            <a:extLst>
              <a:ext uri="{FF2B5EF4-FFF2-40B4-BE49-F238E27FC236}">
                <a16:creationId xmlns:a16="http://schemas.microsoft.com/office/drawing/2014/main" xmlns="" id="{755F823F-9E22-4ED0-9FCC-B0C6860AEC91}"/>
              </a:ext>
            </a:extLst>
          </p:cNvPr>
          <p:cNvSpPr>
            <a:spLocks noChangeArrowheads="1"/>
          </p:cNvSpPr>
          <p:nvPr/>
        </p:nvSpPr>
        <p:spPr bwMode="auto">
          <a:xfrm>
            <a:off x="3581400" y="4343400"/>
            <a:ext cx="2133600" cy="6096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fr-FR" sz="2000" dirty="0">
                <a:latin typeface="+mn-lt"/>
              </a:rPr>
              <a:t>CONCEPTUAL</a:t>
            </a:r>
          </a:p>
          <a:p>
            <a:pPr algn="ctr" eaLnBrk="1" hangingPunct="1"/>
            <a:r>
              <a:rPr lang="en-CA" altLang="fr-FR" sz="2000" dirty="0">
                <a:latin typeface="+mn-lt"/>
              </a:rPr>
              <a:t>DESIGN</a:t>
            </a:r>
          </a:p>
        </p:txBody>
      </p:sp>
      <p:sp>
        <p:nvSpPr>
          <p:cNvPr id="1035" name="Rectangle 10">
            <a:extLst>
              <a:ext uri="{FF2B5EF4-FFF2-40B4-BE49-F238E27FC236}">
                <a16:creationId xmlns:a16="http://schemas.microsoft.com/office/drawing/2014/main" xmlns="" id="{0AFE1FDA-F128-41C0-98A9-0DDF5B692FA9}"/>
              </a:ext>
            </a:extLst>
          </p:cNvPr>
          <p:cNvSpPr>
            <a:spLocks noChangeArrowheads="1"/>
          </p:cNvSpPr>
          <p:nvPr/>
        </p:nvSpPr>
        <p:spPr bwMode="auto">
          <a:xfrm>
            <a:off x="3581400" y="5105400"/>
            <a:ext cx="2133600" cy="6096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fr-FR" sz="2000" dirty="0">
                <a:latin typeface="+mn-lt"/>
              </a:rPr>
              <a:t>DESIGN TO COST</a:t>
            </a:r>
          </a:p>
        </p:txBody>
      </p:sp>
      <p:sp>
        <p:nvSpPr>
          <p:cNvPr id="1036" name="Rectangle 11">
            <a:extLst>
              <a:ext uri="{FF2B5EF4-FFF2-40B4-BE49-F238E27FC236}">
                <a16:creationId xmlns:a16="http://schemas.microsoft.com/office/drawing/2014/main" xmlns="" id="{5F404E94-9B6D-4CE3-A527-E6EE042222A1}"/>
              </a:ext>
            </a:extLst>
          </p:cNvPr>
          <p:cNvSpPr>
            <a:spLocks noChangeArrowheads="1"/>
          </p:cNvSpPr>
          <p:nvPr/>
        </p:nvSpPr>
        <p:spPr bwMode="auto">
          <a:xfrm>
            <a:off x="3585057" y="5862827"/>
            <a:ext cx="2133600" cy="6096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fr-CA" altLang="fr-FR" sz="2000" dirty="0">
                <a:latin typeface="+mn-lt"/>
              </a:rPr>
              <a:t>FMEA</a:t>
            </a:r>
            <a:endParaRPr lang="en-CA" altLang="fr-FR" sz="2000" dirty="0">
              <a:latin typeface="+mn-lt"/>
            </a:endParaRPr>
          </a:p>
        </p:txBody>
      </p:sp>
      <p:sp>
        <p:nvSpPr>
          <p:cNvPr id="1037" name="Oval 12">
            <a:extLst>
              <a:ext uri="{FF2B5EF4-FFF2-40B4-BE49-F238E27FC236}">
                <a16:creationId xmlns:a16="http://schemas.microsoft.com/office/drawing/2014/main" xmlns="" id="{046BC3BA-65F8-4727-84BA-AA080000CFA0}"/>
              </a:ext>
            </a:extLst>
          </p:cNvPr>
          <p:cNvSpPr>
            <a:spLocks noChangeArrowheads="1"/>
          </p:cNvSpPr>
          <p:nvPr/>
        </p:nvSpPr>
        <p:spPr bwMode="auto">
          <a:xfrm>
            <a:off x="5271949" y="3127781"/>
            <a:ext cx="2133600" cy="9906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fr-CA" altLang="fr-FR" sz="2000" dirty="0">
                <a:latin typeface="+mn-lt"/>
              </a:rPr>
              <a:t>DETAIL</a:t>
            </a:r>
          </a:p>
          <a:p>
            <a:pPr algn="ctr" eaLnBrk="1" hangingPunct="1"/>
            <a:r>
              <a:rPr lang="fr-CA" altLang="fr-FR" sz="2000" dirty="0">
                <a:latin typeface="+mn-lt"/>
              </a:rPr>
              <a:t>ENGINEERING</a:t>
            </a:r>
            <a:endParaRPr lang="en-CA" altLang="fr-FR" sz="2000" dirty="0">
              <a:latin typeface="+mn-lt"/>
            </a:endParaRPr>
          </a:p>
        </p:txBody>
      </p:sp>
      <p:sp>
        <p:nvSpPr>
          <p:cNvPr id="1038" name="Oval 13">
            <a:extLst>
              <a:ext uri="{FF2B5EF4-FFF2-40B4-BE49-F238E27FC236}">
                <a16:creationId xmlns:a16="http://schemas.microsoft.com/office/drawing/2014/main" xmlns="" id="{74C194BB-C654-4E8F-BF80-438ACE84DF23}"/>
              </a:ext>
            </a:extLst>
          </p:cNvPr>
          <p:cNvSpPr>
            <a:spLocks noChangeArrowheads="1"/>
          </p:cNvSpPr>
          <p:nvPr/>
        </p:nvSpPr>
        <p:spPr bwMode="auto">
          <a:xfrm>
            <a:off x="5181600" y="1905000"/>
            <a:ext cx="2057400" cy="8382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fr-FR" sz="2000" dirty="0">
                <a:latin typeface="+mn-lt"/>
              </a:rPr>
              <a:t>CONSTRUCTION</a:t>
            </a:r>
          </a:p>
        </p:txBody>
      </p:sp>
      <p:sp>
        <p:nvSpPr>
          <p:cNvPr id="1039" name="Text Box 14">
            <a:extLst>
              <a:ext uri="{FF2B5EF4-FFF2-40B4-BE49-F238E27FC236}">
                <a16:creationId xmlns:a16="http://schemas.microsoft.com/office/drawing/2014/main" xmlns="" id="{B572C8F9-C781-45B7-8508-45207F1F77CF}"/>
              </a:ext>
            </a:extLst>
          </p:cNvPr>
          <p:cNvSpPr txBox="1">
            <a:spLocks noChangeArrowheads="1"/>
          </p:cNvSpPr>
          <p:nvPr/>
        </p:nvSpPr>
        <p:spPr bwMode="auto">
          <a:xfrm>
            <a:off x="7984647" y="1611584"/>
            <a:ext cx="306388"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CA" altLang="fr-FR" sz="2000" dirty="0">
                <a:latin typeface="+mn-lt"/>
              </a:rPr>
              <a:t>VALUE  </a:t>
            </a:r>
          </a:p>
          <a:p>
            <a:pPr algn="ctr" eaLnBrk="1" hangingPunct="1">
              <a:spcBef>
                <a:spcPct val="50000"/>
              </a:spcBef>
            </a:pPr>
            <a:r>
              <a:rPr lang="fr-CA" altLang="fr-FR" sz="2000" dirty="0">
                <a:latin typeface="+mn-lt"/>
              </a:rPr>
              <a:t>ANALYSIS</a:t>
            </a:r>
          </a:p>
        </p:txBody>
      </p:sp>
      <p:sp>
        <p:nvSpPr>
          <p:cNvPr id="1040" name="Line 15">
            <a:extLst>
              <a:ext uri="{FF2B5EF4-FFF2-40B4-BE49-F238E27FC236}">
                <a16:creationId xmlns:a16="http://schemas.microsoft.com/office/drawing/2014/main" xmlns="" id="{0A7CFE68-9B8D-45C3-8062-32A4C82690C2}"/>
              </a:ext>
            </a:extLst>
          </p:cNvPr>
          <p:cNvSpPr>
            <a:spLocks noChangeShapeType="1"/>
          </p:cNvSpPr>
          <p:nvPr/>
        </p:nvSpPr>
        <p:spPr bwMode="auto">
          <a:xfrm>
            <a:off x="1143000" y="2590800"/>
            <a:ext cx="533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1041" name="Line 16">
            <a:extLst>
              <a:ext uri="{FF2B5EF4-FFF2-40B4-BE49-F238E27FC236}">
                <a16:creationId xmlns:a16="http://schemas.microsoft.com/office/drawing/2014/main" xmlns="" id="{43E80521-5368-4B70-95F8-BF48DE2448A2}"/>
              </a:ext>
            </a:extLst>
          </p:cNvPr>
          <p:cNvSpPr>
            <a:spLocks noChangeShapeType="1"/>
          </p:cNvSpPr>
          <p:nvPr/>
        </p:nvSpPr>
        <p:spPr bwMode="auto">
          <a:xfrm flipH="1">
            <a:off x="1905000" y="2590800"/>
            <a:ext cx="762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1042" name="Line 17">
            <a:extLst>
              <a:ext uri="{FF2B5EF4-FFF2-40B4-BE49-F238E27FC236}">
                <a16:creationId xmlns:a16="http://schemas.microsoft.com/office/drawing/2014/main" xmlns="" id="{44ED17AE-C2CA-4B56-A0DF-55E7708C3DC4}"/>
              </a:ext>
            </a:extLst>
          </p:cNvPr>
          <p:cNvSpPr>
            <a:spLocks noChangeShapeType="1"/>
          </p:cNvSpPr>
          <p:nvPr/>
        </p:nvSpPr>
        <p:spPr bwMode="auto">
          <a:xfrm>
            <a:off x="1837414" y="33528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1043" name="Line 18">
            <a:extLst>
              <a:ext uri="{FF2B5EF4-FFF2-40B4-BE49-F238E27FC236}">
                <a16:creationId xmlns:a16="http://schemas.microsoft.com/office/drawing/2014/main" xmlns="" id="{8368E014-CE3A-43BD-A21D-E7C2E8B15EA3}"/>
              </a:ext>
            </a:extLst>
          </p:cNvPr>
          <p:cNvSpPr>
            <a:spLocks noChangeShapeType="1"/>
          </p:cNvSpPr>
          <p:nvPr/>
        </p:nvSpPr>
        <p:spPr bwMode="auto">
          <a:xfrm>
            <a:off x="1837414" y="45720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1044" name="Line 19">
            <a:extLst>
              <a:ext uri="{FF2B5EF4-FFF2-40B4-BE49-F238E27FC236}">
                <a16:creationId xmlns:a16="http://schemas.microsoft.com/office/drawing/2014/main" xmlns="" id="{BF89C526-9F26-44BB-A493-2A2A40EA4A43}"/>
              </a:ext>
            </a:extLst>
          </p:cNvPr>
          <p:cNvSpPr>
            <a:spLocks noChangeShapeType="1"/>
          </p:cNvSpPr>
          <p:nvPr/>
        </p:nvSpPr>
        <p:spPr bwMode="auto">
          <a:xfrm flipV="1">
            <a:off x="3048000" y="4876800"/>
            <a:ext cx="533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1045" name="Line 20">
            <a:extLst>
              <a:ext uri="{FF2B5EF4-FFF2-40B4-BE49-F238E27FC236}">
                <a16:creationId xmlns:a16="http://schemas.microsoft.com/office/drawing/2014/main" xmlns="" id="{0E4EFFDB-3038-487D-9C1A-4F8C82BD8D56}"/>
              </a:ext>
            </a:extLst>
          </p:cNvPr>
          <p:cNvSpPr>
            <a:spLocks noChangeShapeType="1"/>
          </p:cNvSpPr>
          <p:nvPr/>
        </p:nvSpPr>
        <p:spPr bwMode="auto">
          <a:xfrm>
            <a:off x="3048000" y="55626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1046" name="Line 21">
            <a:extLst>
              <a:ext uri="{FF2B5EF4-FFF2-40B4-BE49-F238E27FC236}">
                <a16:creationId xmlns:a16="http://schemas.microsoft.com/office/drawing/2014/main" xmlns="" id="{8E7742A2-354A-40DB-AAE3-9C7B0F9B1A0C}"/>
              </a:ext>
            </a:extLst>
          </p:cNvPr>
          <p:cNvSpPr>
            <a:spLocks noChangeShapeType="1"/>
          </p:cNvSpPr>
          <p:nvPr/>
        </p:nvSpPr>
        <p:spPr bwMode="auto">
          <a:xfrm>
            <a:off x="3048000" y="5562600"/>
            <a:ext cx="5334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1047" name="Line 22">
            <a:extLst>
              <a:ext uri="{FF2B5EF4-FFF2-40B4-BE49-F238E27FC236}">
                <a16:creationId xmlns:a16="http://schemas.microsoft.com/office/drawing/2014/main" xmlns="" id="{B93788DD-0481-4ADD-BFE3-36F2633EC7DF}"/>
              </a:ext>
            </a:extLst>
          </p:cNvPr>
          <p:cNvSpPr>
            <a:spLocks noChangeShapeType="1"/>
          </p:cNvSpPr>
          <p:nvPr/>
        </p:nvSpPr>
        <p:spPr bwMode="auto">
          <a:xfrm flipH="1">
            <a:off x="7467600" y="22098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1048" name="Line 23">
            <a:extLst>
              <a:ext uri="{FF2B5EF4-FFF2-40B4-BE49-F238E27FC236}">
                <a16:creationId xmlns:a16="http://schemas.microsoft.com/office/drawing/2014/main" xmlns="" id="{97433E49-ED2B-43E3-A24A-119471D029F4}"/>
              </a:ext>
            </a:extLst>
          </p:cNvPr>
          <p:cNvSpPr>
            <a:spLocks noChangeShapeType="1"/>
          </p:cNvSpPr>
          <p:nvPr/>
        </p:nvSpPr>
        <p:spPr bwMode="auto">
          <a:xfrm flipH="1">
            <a:off x="7543800" y="3505200"/>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1049" name="Line 24">
            <a:extLst>
              <a:ext uri="{FF2B5EF4-FFF2-40B4-BE49-F238E27FC236}">
                <a16:creationId xmlns:a16="http://schemas.microsoft.com/office/drawing/2014/main" xmlns="" id="{76C7277A-AFEF-4FEA-9451-FC9B17C5EAE3}"/>
              </a:ext>
            </a:extLst>
          </p:cNvPr>
          <p:cNvSpPr>
            <a:spLocks noChangeShapeType="1"/>
          </p:cNvSpPr>
          <p:nvPr/>
        </p:nvSpPr>
        <p:spPr bwMode="auto">
          <a:xfrm flipH="1">
            <a:off x="7086600" y="5410200"/>
            <a:ext cx="838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graphicFrame>
        <p:nvGraphicFramePr>
          <p:cNvPr id="1026" name="Object 25">
            <a:extLst>
              <a:ext uri="{FF2B5EF4-FFF2-40B4-BE49-F238E27FC236}">
                <a16:creationId xmlns:a16="http://schemas.microsoft.com/office/drawing/2014/main" xmlns="" id="{D95B810A-284E-4194-B549-F740F926FA03}"/>
              </a:ext>
            </a:extLst>
          </p:cNvPr>
          <p:cNvGraphicFramePr>
            <a:graphicFrameLocks noChangeAspect="1"/>
          </p:cNvGraphicFramePr>
          <p:nvPr/>
        </p:nvGraphicFramePr>
        <p:xfrm>
          <a:off x="3429000" y="2667000"/>
          <a:ext cx="1371600" cy="1195388"/>
        </p:xfrm>
        <a:graphic>
          <a:graphicData uri="http://schemas.openxmlformats.org/presentationml/2006/ole">
            <mc:AlternateContent xmlns:mc="http://schemas.openxmlformats.org/markup-compatibility/2006">
              <mc:Choice xmlns:v="urn:schemas-microsoft-com:vml" Requires="v">
                <p:oleObj spid="_x0000_s1074" name="Clip" r:id="rId4" imgW="3339000" imgH="3281760" progId="MS_ClipArt_Gallery.5">
                  <p:embed/>
                </p:oleObj>
              </mc:Choice>
              <mc:Fallback>
                <p:oleObj name="Clip" r:id="rId4" imgW="3339000" imgH="3281760" progId="MS_ClipArt_Gallery.5">
                  <p:embed/>
                  <p:pic>
                    <p:nvPicPr>
                      <p:cNvPr id="0" name="Object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667000"/>
                        <a:ext cx="1371600"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50" name="AutoShape 26">
            <a:extLst>
              <a:ext uri="{FF2B5EF4-FFF2-40B4-BE49-F238E27FC236}">
                <a16:creationId xmlns:a16="http://schemas.microsoft.com/office/drawing/2014/main" xmlns="" id="{6A685D42-B6AA-4E8F-981A-D8DDA438B332}"/>
              </a:ext>
            </a:extLst>
          </p:cNvPr>
          <p:cNvSpPr>
            <a:spLocks noChangeArrowheads="1"/>
          </p:cNvSpPr>
          <p:nvPr/>
        </p:nvSpPr>
        <p:spPr bwMode="auto">
          <a:xfrm rot="5288356" flipH="1">
            <a:off x="5981700" y="4914900"/>
            <a:ext cx="990600" cy="457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fr-CA"/>
          </a:p>
        </p:txBody>
      </p:sp>
      <p:sp>
        <p:nvSpPr>
          <p:cNvPr id="1051" name="AutoShape 27">
            <a:extLst>
              <a:ext uri="{FF2B5EF4-FFF2-40B4-BE49-F238E27FC236}">
                <a16:creationId xmlns:a16="http://schemas.microsoft.com/office/drawing/2014/main" xmlns="" id="{FE1BB8D0-E1D4-4199-9CE2-1423788853DE}"/>
              </a:ext>
            </a:extLst>
          </p:cNvPr>
          <p:cNvSpPr>
            <a:spLocks noChangeArrowheads="1"/>
          </p:cNvSpPr>
          <p:nvPr/>
        </p:nvSpPr>
        <p:spPr bwMode="auto">
          <a:xfrm flipH="1">
            <a:off x="4343400" y="1371600"/>
            <a:ext cx="2209800" cy="533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fr-CA"/>
          </a:p>
        </p:txBody>
      </p:sp>
      <p:sp>
        <p:nvSpPr>
          <p:cNvPr id="1052" name="Line 28">
            <a:extLst>
              <a:ext uri="{FF2B5EF4-FFF2-40B4-BE49-F238E27FC236}">
                <a16:creationId xmlns:a16="http://schemas.microsoft.com/office/drawing/2014/main" xmlns="" id="{A5B74CB7-3E49-4A1F-8B0A-E53D573FD83B}"/>
              </a:ext>
            </a:extLst>
          </p:cNvPr>
          <p:cNvSpPr>
            <a:spLocks noChangeShapeType="1"/>
          </p:cNvSpPr>
          <p:nvPr/>
        </p:nvSpPr>
        <p:spPr bwMode="auto">
          <a:xfrm flipV="1">
            <a:off x="6248400" y="27432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1053" name="AutoShape 29">
            <a:extLst>
              <a:ext uri="{FF2B5EF4-FFF2-40B4-BE49-F238E27FC236}">
                <a16:creationId xmlns:a16="http://schemas.microsoft.com/office/drawing/2014/main" xmlns="" id="{B377C853-2B8E-4378-AA22-85234B39FD5D}"/>
              </a:ext>
            </a:extLst>
          </p:cNvPr>
          <p:cNvSpPr>
            <a:spLocks/>
          </p:cNvSpPr>
          <p:nvPr/>
        </p:nvSpPr>
        <p:spPr bwMode="auto">
          <a:xfrm>
            <a:off x="5867400" y="4419600"/>
            <a:ext cx="304800" cy="2133600"/>
          </a:xfrm>
          <a:prstGeom prst="rightBrace">
            <a:avLst>
              <a:gd name="adj1" fmla="val 58333"/>
              <a:gd name="adj2" fmla="val 50000"/>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fr-CA" altLang="fr-F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90A9AE6-BFF9-478C-871F-FBA53B053E7E}"/>
              </a:ext>
            </a:extLst>
          </p:cNvPr>
          <p:cNvSpPr>
            <a:spLocks noGrp="1"/>
          </p:cNvSpPr>
          <p:nvPr>
            <p:ph type="title"/>
          </p:nvPr>
        </p:nvSpPr>
        <p:spPr/>
        <p:txBody>
          <a:bodyPr/>
          <a:lstStyle/>
          <a:p>
            <a:r>
              <a:rPr lang="en-CA"/>
              <a:t>Outside the church</a:t>
            </a:r>
          </a:p>
        </p:txBody>
      </p:sp>
      <p:sp>
        <p:nvSpPr>
          <p:cNvPr id="4" name="Espace réservé du pied de page 3">
            <a:extLst>
              <a:ext uri="{FF2B5EF4-FFF2-40B4-BE49-F238E27FC236}">
                <a16:creationId xmlns:a16="http://schemas.microsoft.com/office/drawing/2014/main" xmlns="" id="{E506399E-3D32-44B5-BFEE-CBE24E48FE3F}"/>
              </a:ext>
            </a:extLst>
          </p:cNvPr>
          <p:cNvSpPr>
            <a:spLocks noGrp="1"/>
          </p:cNvSpPr>
          <p:nvPr>
            <p:ph type="ftr" sz="quarter" idx="11"/>
          </p:nvPr>
        </p:nvSpPr>
        <p:spPr/>
        <p:txBody>
          <a:bodyPr/>
          <a:lstStyle/>
          <a:p>
            <a:pPr>
              <a:defRPr/>
            </a:pPr>
            <a:r>
              <a:rPr lang="en-US"/>
              <a:t>© Martin Parrot inc.</a:t>
            </a:r>
          </a:p>
        </p:txBody>
      </p:sp>
      <p:pic>
        <p:nvPicPr>
          <p:cNvPr id="5" name="Image 4">
            <a:extLst>
              <a:ext uri="{FF2B5EF4-FFF2-40B4-BE49-F238E27FC236}">
                <a16:creationId xmlns:a16="http://schemas.microsoft.com/office/drawing/2014/main" xmlns="" id="{A1D3AF0E-69FD-42EE-B37C-DED9964BCF05}"/>
              </a:ext>
            </a:extLst>
          </p:cNvPr>
          <p:cNvPicPr>
            <a:picLocks noChangeAspect="1"/>
          </p:cNvPicPr>
          <p:nvPr/>
        </p:nvPicPr>
        <p:blipFill>
          <a:blip r:embed="rId2"/>
          <a:stretch>
            <a:fillRect/>
          </a:stretch>
        </p:blipFill>
        <p:spPr>
          <a:xfrm>
            <a:off x="1331640" y="2348880"/>
            <a:ext cx="5718544" cy="4273666"/>
          </a:xfrm>
          <a:prstGeom prst="rect">
            <a:avLst/>
          </a:prstGeom>
        </p:spPr>
      </p:pic>
    </p:spTree>
    <p:extLst>
      <p:ext uri="{BB962C8B-B14F-4D97-AF65-F5344CB8AC3E}">
        <p14:creationId xmlns:p14="http://schemas.microsoft.com/office/powerpoint/2010/main" val="20225169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4">
            <a:extLst>
              <a:ext uri="{FF2B5EF4-FFF2-40B4-BE49-F238E27FC236}">
                <a16:creationId xmlns:a16="http://schemas.microsoft.com/office/drawing/2014/main" xmlns="" id="{15FE2454-A470-40EF-8261-360ED399A3BE}"/>
              </a:ext>
            </a:extLst>
          </p:cNvPr>
          <p:cNvSpPr>
            <a:spLocks noGrp="1"/>
          </p:cNvSpPr>
          <p:nvPr>
            <p:ph type="title"/>
          </p:nvPr>
        </p:nvSpPr>
        <p:spPr/>
        <p:txBody>
          <a:bodyPr/>
          <a:lstStyle/>
          <a:p>
            <a:pPr algn="ctr"/>
            <a:r>
              <a:rPr lang="en-CA" altLang="fr-FR" dirty="0">
                <a:cs typeface="Times New Roman" panose="02020603050405020304" pitchFamily="18" charset="0"/>
              </a:rPr>
              <a:t>Other uses of VA</a:t>
            </a:r>
          </a:p>
        </p:txBody>
      </p:sp>
      <p:sp>
        <p:nvSpPr>
          <p:cNvPr id="40963" name="Espace réservé du contenu 5">
            <a:extLst>
              <a:ext uri="{FF2B5EF4-FFF2-40B4-BE49-F238E27FC236}">
                <a16:creationId xmlns:a16="http://schemas.microsoft.com/office/drawing/2014/main" xmlns="" id="{6FA6589B-1C0F-497D-97FE-1A1E60712AC5}"/>
              </a:ext>
            </a:extLst>
          </p:cNvPr>
          <p:cNvSpPr>
            <a:spLocks noGrp="1"/>
          </p:cNvSpPr>
          <p:nvPr>
            <p:ph idx="1"/>
          </p:nvPr>
        </p:nvSpPr>
        <p:spPr/>
        <p:txBody>
          <a:bodyPr>
            <a:normAutofit/>
          </a:bodyPr>
          <a:lstStyle/>
          <a:p>
            <a:pPr>
              <a:lnSpc>
                <a:spcPct val="150000"/>
              </a:lnSpc>
            </a:pPr>
            <a:r>
              <a:rPr lang="en-CA" altLang="fr-FR" sz="2400" dirty="0">
                <a:latin typeface="+mn-lt"/>
                <a:cs typeface="Times New Roman" panose="02020603050405020304" pitchFamily="18" charset="0"/>
              </a:rPr>
              <a:t>When competition announces a new menacing product/project</a:t>
            </a:r>
          </a:p>
          <a:p>
            <a:pPr>
              <a:lnSpc>
                <a:spcPct val="150000"/>
              </a:lnSpc>
            </a:pPr>
            <a:r>
              <a:rPr lang="en-CA" altLang="fr-FR" sz="2400" dirty="0">
                <a:latin typeface="+mn-lt"/>
                <a:cs typeface="Times New Roman" panose="02020603050405020304" pitchFamily="18" charset="0"/>
              </a:rPr>
              <a:t>Risk associated to a new product</a:t>
            </a:r>
          </a:p>
          <a:p>
            <a:pPr>
              <a:lnSpc>
                <a:spcPct val="150000"/>
              </a:lnSpc>
            </a:pPr>
            <a:r>
              <a:rPr lang="en-CA" altLang="fr-FR" sz="2400" dirty="0">
                <a:latin typeface="+mn-lt"/>
                <a:cs typeface="Times New Roman" panose="02020603050405020304" pitchFamily="18" charset="0"/>
              </a:rPr>
              <a:t>Significant stakes, monetary or technologically</a:t>
            </a:r>
          </a:p>
        </p:txBody>
      </p:sp>
      <p:sp>
        <p:nvSpPr>
          <p:cNvPr id="4" name="Espace réservé du pied de page 3">
            <a:extLst>
              <a:ext uri="{FF2B5EF4-FFF2-40B4-BE49-F238E27FC236}">
                <a16:creationId xmlns:a16="http://schemas.microsoft.com/office/drawing/2014/main" xmlns="" id="{F0DA2F14-B837-4859-8E84-87471BB5AAE6}"/>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xmlns="" id="{FD8494C6-CFB0-4FE7-A713-2C8AC77AAC3B}"/>
              </a:ext>
            </a:extLst>
          </p:cNvPr>
          <p:cNvSpPr>
            <a:spLocks noGrp="1" noChangeArrowheads="1"/>
          </p:cNvSpPr>
          <p:nvPr>
            <p:ph type="title"/>
          </p:nvPr>
        </p:nvSpPr>
        <p:spPr/>
        <p:txBody>
          <a:bodyPr/>
          <a:lstStyle/>
          <a:p>
            <a:pPr algn="ctr"/>
            <a:r>
              <a:rPr lang="en-CA" altLang="fr-FR" dirty="0">
                <a:cs typeface="Times New Roman" panose="02020603050405020304" pitchFamily="18" charset="0"/>
              </a:rPr>
              <a:t>Key success factors of VE</a:t>
            </a:r>
          </a:p>
        </p:txBody>
      </p:sp>
      <p:sp>
        <p:nvSpPr>
          <p:cNvPr id="41987" name="Rectangle 3">
            <a:extLst>
              <a:ext uri="{FF2B5EF4-FFF2-40B4-BE49-F238E27FC236}">
                <a16:creationId xmlns:a16="http://schemas.microsoft.com/office/drawing/2014/main" xmlns="" id="{647D3FF1-912E-462B-B964-08BDA45A853F}"/>
              </a:ext>
            </a:extLst>
          </p:cNvPr>
          <p:cNvSpPr>
            <a:spLocks noGrp="1" noChangeArrowheads="1"/>
          </p:cNvSpPr>
          <p:nvPr>
            <p:ph idx="1"/>
          </p:nvPr>
        </p:nvSpPr>
        <p:spPr/>
        <p:txBody>
          <a:bodyPr>
            <a:normAutofit/>
          </a:bodyPr>
          <a:lstStyle/>
          <a:p>
            <a:r>
              <a:rPr lang="en-CA" altLang="fr-FR" sz="2400" dirty="0">
                <a:latin typeface="+mn-lt"/>
                <a:cs typeface="Times New Roman" panose="02020603050405020304" pitchFamily="18" charset="0"/>
              </a:rPr>
              <a:t>Pilot Project choice</a:t>
            </a:r>
          </a:p>
          <a:p>
            <a:r>
              <a:rPr lang="en-CA" altLang="fr-FR" sz="2400" dirty="0">
                <a:latin typeface="+mn-lt"/>
                <a:cs typeface="Times New Roman" panose="02020603050405020304" pitchFamily="18" charset="0"/>
              </a:rPr>
              <a:t>Team spirit</a:t>
            </a:r>
          </a:p>
          <a:p>
            <a:r>
              <a:rPr lang="en-CA" altLang="fr-FR" sz="2400" dirty="0">
                <a:latin typeface="+mn-lt"/>
                <a:cs typeface="Times New Roman" panose="02020603050405020304" pitchFamily="18" charset="0"/>
              </a:rPr>
              <a:t>Open mind</a:t>
            </a:r>
          </a:p>
          <a:p>
            <a:r>
              <a:rPr lang="en-CA" altLang="fr-FR" sz="2400" dirty="0">
                <a:latin typeface="+mn-lt"/>
                <a:cs typeface="Times New Roman" panose="02020603050405020304" pitchFamily="18" charset="0"/>
              </a:rPr>
              <a:t>Use of a moderator</a:t>
            </a:r>
          </a:p>
          <a:p>
            <a:r>
              <a:rPr lang="en-CA" altLang="fr-FR" sz="2400" dirty="0">
                <a:latin typeface="+mn-lt"/>
                <a:cs typeface="Times New Roman" panose="02020603050405020304" pitchFamily="18" charset="0"/>
              </a:rPr>
              <a:t>Support for implementation</a:t>
            </a:r>
          </a:p>
        </p:txBody>
      </p:sp>
      <p:sp>
        <p:nvSpPr>
          <p:cNvPr id="4" name="Espace réservé du pied de page 3">
            <a:extLst>
              <a:ext uri="{FF2B5EF4-FFF2-40B4-BE49-F238E27FC236}">
                <a16:creationId xmlns:a16="http://schemas.microsoft.com/office/drawing/2014/main" xmlns="" id="{4B1275F1-E602-446F-AD77-61C117087C96}"/>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xmlns="" id="{F82B3A9E-D4B5-42BE-9DBC-108CB0E20BF1}"/>
              </a:ext>
            </a:extLst>
          </p:cNvPr>
          <p:cNvSpPr>
            <a:spLocks noGrp="1" noChangeArrowheads="1"/>
          </p:cNvSpPr>
          <p:nvPr>
            <p:ph type="title"/>
          </p:nvPr>
        </p:nvSpPr>
        <p:spPr/>
        <p:txBody>
          <a:bodyPr/>
          <a:lstStyle/>
          <a:p>
            <a:pPr algn="ctr"/>
            <a:r>
              <a:rPr lang="en-CA" altLang="fr-FR" dirty="0">
                <a:cs typeface="Times New Roman" panose="02020603050405020304" pitchFamily="18" charset="0"/>
              </a:rPr>
              <a:t>Key success factors of VE</a:t>
            </a:r>
          </a:p>
        </p:txBody>
      </p:sp>
      <p:sp>
        <p:nvSpPr>
          <p:cNvPr id="43011" name="Rectangle 3">
            <a:extLst>
              <a:ext uri="{FF2B5EF4-FFF2-40B4-BE49-F238E27FC236}">
                <a16:creationId xmlns:a16="http://schemas.microsoft.com/office/drawing/2014/main" xmlns="" id="{0BD80D7A-46EB-4B39-AC61-5B8186FC0D67}"/>
              </a:ext>
            </a:extLst>
          </p:cNvPr>
          <p:cNvSpPr>
            <a:spLocks noGrp="1" noChangeArrowheads="1"/>
          </p:cNvSpPr>
          <p:nvPr>
            <p:ph idx="1"/>
          </p:nvPr>
        </p:nvSpPr>
        <p:spPr/>
        <p:txBody>
          <a:bodyPr>
            <a:normAutofit/>
          </a:bodyPr>
          <a:lstStyle/>
          <a:p>
            <a:pPr>
              <a:buFontTx/>
              <a:buNone/>
            </a:pPr>
            <a:r>
              <a:rPr lang="en-CA" altLang="fr-FR" sz="2400" dirty="0">
                <a:latin typeface="+mn-lt"/>
                <a:cs typeface="Times New Roman" panose="02020603050405020304" pitchFamily="18" charset="0"/>
              </a:rPr>
              <a:t>Pilot Project choice:</a:t>
            </a:r>
          </a:p>
          <a:p>
            <a:r>
              <a:rPr lang="en-CA" altLang="fr-FR" sz="2400" dirty="0">
                <a:latin typeface="+mn-lt"/>
                <a:cs typeface="Times New Roman" panose="02020603050405020304" pitchFamily="18" charset="0"/>
              </a:rPr>
              <a:t>choose a project carefully</a:t>
            </a:r>
          </a:p>
          <a:p>
            <a:r>
              <a:rPr lang="en-CA" altLang="fr-FR" sz="2400" dirty="0">
                <a:latin typeface="+mn-lt"/>
                <a:cs typeface="Times New Roman" panose="02020603050405020304" pitchFamily="18" charset="0"/>
              </a:rPr>
              <a:t>do not exaggerate at the beginning</a:t>
            </a:r>
          </a:p>
          <a:p>
            <a:r>
              <a:rPr lang="en-CA" altLang="fr-FR" sz="2400" dirty="0">
                <a:latin typeface="+mn-lt"/>
                <a:cs typeface="Times New Roman" panose="02020603050405020304" pitchFamily="18" charset="0"/>
              </a:rPr>
              <a:t>agree on scope</a:t>
            </a:r>
          </a:p>
          <a:p>
            <a:r>
              <a:rPr lang="en-CA" altLang="fr-FR" sz="2400" dirty="0">
                <a:latin typeface="+mn-lt"/>
                <a:cs typeface="Times New Roman" panose="02020603050405020304" pitchFamily="18" charset="0"/>
              </a:rPr>
              <a:t>set limits and constraints</a:t>
            </a:r>
          </a:p>
          <a:p>
            <a:r>
              <a:rPr lang="en-CA" altLang="fr-FR" sz="2400" dirty="0">
                <a:latin typeface="+mn-lt"/>
                <a:cs typeface="Times New Roman" panose="02020603050405020304" pitchFamily="18" charset="0"/>
              </a:rPr>
              <a:t>define expectations</a:t>
            </a:r>
          </a:p>
        </p:txBody>
      </p:sp>
      <p:sp>
        <p:nvSpPr>
          <p:cNvPr id="4" name="Espace réservé du pied de page 3">
            <a:extLst>
              <a:ext uri="{FF2B5EF4-FFF2-40B4-BE49-F238E27FC236}">
                <a16:creationId xmlns:a16="http://schemas.microsoft.com/office/drawing/2014/main" xmlns="" id="{6E3E152F-9F93-40C4-8A9A-E8807ABDC1D2}"/>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89388390-2432-4BE3-8A1F-C2CCDBCCEEC1}"/>
              </a:ext>
            </a:extLst>
          </p:cNvPr>
          <p:cNvSpPr>
            <a:spLocks noGrp="1" noChangeArrowheads="1"/>
          </p:cNvSpPr>
          <p:nvPr>
            <p:ph type="title"/>
          </p:nvPr>
        </p:nvSpPr>
        <p:spPr/>
        <p:txBody>
          <a:bodyPr/>
          <a:lstStyle/>
          <a:p>
            <a:pPr algn="ctr"/>
            <a:r>
              <a:rPr lang="en-CA" altLang="fr-FR" dirty="0">
                <a:cs typeface="Times New Roman" panose="02020603050405020304" pitchFamily="18" charset="0"/>
              </a:rPr>
              <a:t>Key success factors of VE</a:t>
            </a:r>
          </a:p>
        </p:txBody>
      </p:sp>
      <p:sp>
        <p:nvSpPr>
          <p:cNvPr id="44035" name="Rectangle 3">
            <a:extLst>
              <a:ext uri="{FF2B5EF4-FFF2-40B4-BE49-F238E27FC236}">
                <a16:creationId xmlns:a16="http://schemas.microsoft.com/office/drawing/2014/main" xmlns="" id="{540E0F02-F95B-4D4F-A783-45C9F5876761}"/>
              </a:ext>
            </a:extLst>
          </p:cNvPr>
          <p:cNvSpPr>
            <a:spLocks noGrp="1" noChangeArrowheads="1"/>
          </p:cNvSpPr>
          <p:nvPr>
            <p:ph idx="1"/>
          </p:nvPr>
        </p:nvSpPr>
        <p:spPr/>
        <p:txBody>
          <a:bodyPr>
            <a:normAutofit/>
          </a:bodyPr>
          <a:lstStyle/>
          <a:p>
            <a:pPr>
              <a:buFontTx/>
              <a:buNone/>
            </a:pPr>
            <a:r>
              <a:rPr lang="en-CA" altLang="fr-FR" sz="2400" dirty="0">
                <a:latin typeface="+mn-lt"/>
                <a:cs typeface="Times New Roman" panose="02020603050405020304" pitchFamily="18" charset="0"/>
              </a:rPr>
              <a:t>Team spirit</a:t>
            </a:r>
          </a:p>
          <a:p>
            <a:r>
              <a:rPr lang="en-CA" altLang="fr-FR" sz="2400" dirty="0">
                <a:latin typeface="+mn-lt"/>
                <a:cs typeface="Times New Roman" panose="02020603050405020304" pitchFamily="18" charset="0"/>
              </a:rPr>
              <a:t>full membership</a:t>
            </a:r>
          </a:p>
          <a:p>
            <a:r>
              <a:rPr lang="en-CA" altLang="fr-FR" sz="2400" dirty="0">
                <a:latin typeface="+mn-lt"/>
                <a:cs typeface="Times New Roman" panose="02020603050405020304" pitchFamily="18" charset="0"/>
              </a:rPr>
              <a:t>subject matter experts</a:t>
            </a:r>
          </a:p>
          <a:p>
            <a:r>
              <a:rPr lang="en-CA" altLang="fr-FR" sz="2400" dirty="0">
                <a:latin typeface="+mn-lt"/>
                <a:cs typeface="Times New Roman" panose="02020603050405020304" pitchFamily="18" charset="0"/>
              </a:rPr>
              <a:t>no boss-employee relations</a:t>
            </a:r>
          </a:p>
          <a:p>
            <a:r>
              <a:rPr lang="en-CA" altLang="fr-FR" sz="2400" dirty="0">
                <a:latin typeface="+mn-lt"/>
                <a:cs typeface="Times New Roman" panose="02020603050405020304" pitchFamily="18" charset="0"/>
              </a:rPr>
              <a:t>shared work and benefits</a:t>
            </a:r>
          </a:p>
        </p:txBody>
      </p:sp>
      <p:sp>
        <p:nvSpPr>
          <p:cNvPr id="4" name="Espace réservé du pied de page 3">
            <a:extLst>
              <a:ext uri="{FF2B5EF4-FFF2-40B4-BE49-F238E27FC236}">
                <a16:creationId xmlns:a16="http://schemas.microsoft.com/office/drawing/2014/main" xmlns="" id="{6DEA277B-F291-4A61-883A-FB2531C25818}"/>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177DC836-E298-4FEA-A7CF-CCC6DDC65EE6}"/>
              </a:ext>
            </a:extLst>
          </p:cNvPr>
          <p:cNvSpPr>
            <a:spLocks noGrp="1" noChangeArrowheads="1"/>
          </p:cNvSpPr>
          <p:nvPr>
            <p:ph type="title"/>
          </p:nvPr>
        </p:nvSpPr>
        <p:spPr/>
        <p:txBody>
          <a:bodyPr/>
          <a:lstStyle/>
          <a:p>
            <a:pPr algn="ctr"/>
            <a:r>
              <a:rPr lang="en-CA" altLang="fr-FR" dirty="0">
                <a:cs typeface="Times New Roman" panose="02020603050405020304" pitchFamily="18" charset="0"/>
              </a:rPr>
              <a:t>Key success factors of VE</a:t>
            </a:r>
          </a:p>
        </p:txBody>
      </p:sp>
      <p:sp>
        <p:nvSpPr>
          <p:cNvPr id="45059" name="Rectangle 3">
            <a:extLst>
              <a:ext uri="{FF2B5EF4-FFF2-40B4-BE49-F238E27FC236}">
                <a16:creationId xmlns:a16="http://schemas.microsoft.com/office/drawing/2014/main" xmlns="" id="{0800D2EA-67A3-4A31-B24C-8DFA6B512B46}"/>
              </a:ext>
            </a:extLst>
          </p:cNvPr>
          <p:cNvSpPr>
            <a:spLocks noGrp="1" noChangeArrowheads="1"/>
          </p:cNvSpPr>
          <p:nvPr>
            <p:ph idx="1"/>
          </p:nvPr>
        </p:nvSpPr>
        <p:spPr/>
        <p:txBody>
          <a:bodyPr>
            <a:normAutofit/>
          </a:bodyPr>
          <a:lstStyle/>
          <a:p>
            <a:pPr>
              <a:buFontTx/>
              <a:buNone/>
            </a:pPr>
            <a:r>
              <a:rPr lang="en-CA" altLang="fr-FR" sz="2400" dirty="0">
                <a:latin typeface="+mn-lt"/>
                <a:cs typeface="Times New Roman" panose="02020603050405020304" pitchFamily="18" charset="0"/>
              </a:rPr>
              <a:t>Open mind:</a:t>
            </a:r>
          </a:p>
          <a:p>
            <a:r>
              <a:rPr lang="en-CA" altLang="fr-FR" sz="2400" dirty="0">
                <a:latin typeface="+mn-lt"/>
                <a:cs typeface="Times New Roman" panose="02020603050405020304" pitchFamily="18" charset="0"/>
              </a:rPr>
              <a:t>Accept innovation</a:t>
            </a:r>
          </a:p>
          <a:p>
            <a:r>
              <a:rPr lang="en-CA" altLang="fr-FR" sz="2400" dirty="0">
                <a:latin typeface="+mn-lt"/>
                <a:cs typeface="Times New Roman" panose="02020603050405020304" pitchFamily="18" charset="0"/>
              </a:rPr>
              <a:t>Accept all points of view</a:t>
            </a:r>
          </a:p>
          <a:p>
            <a:r>
              <a:rPr lang="en-CA" altLang="fr-FR" sz="2400" dirty="0">
                <a:latin typeface="+mn-lt"/>
                <a:cs typeface="Times New Roman" panose="02020603050405020304" pitchFamily="18" charset="0"/>
              </a:rPr>
              <a:t>Do not censor or criticize</a:t>
            </a:r>
          </a:p>
        </p:txBody>
      </p:sp>
      <p:sp>
        <p:nvSpPr>
          <p:cNvPr id="4" name="Espace réservé du pied de page 3">
            <a:extLst>
              <a:ext uri="{FF2B5EF4-FFF2-40B4-BE49-F238E27FC236}">
                <a16:creationId xmlns:a16="http://schemas.microsoft.com/office/drawing/2014/main" xmlns="" id="{7D7AE510-8E43-492E-B5D0-7C2C2470D9C9}"/>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xmlns="" id="{E8A3F6BF-96DB-4566-A18A-C9C6097CA120}"/>
              </a:ext>
            </a:extLst>
          </p:cNvPr>
          <p:cNvSpPr>
            <a:spLocks noGrp="1" noChangeArrowheads="1"/>
          </p:cNvSpPr>
          <p:nvPr>
            <p:ph type="title"/>
          </p:nvPr>
        </p:nvSpPr>
        <p:spPr/>
        <p:txBody>
          <a:bodyPr/>
          <a:lstStyle/>
          <a:p>
            <a:pPr algn="ctr"/>
            <a:r>
              <a:rPr lang="en-CA" altLang="fr-FR" dirty="0">
                <a:cs typeface="Times New Roman" panose="02020603050405020304" pitchFamily="18" charset="0"/>
              </a:rPr>
              <a:t>Key success factors of VE</a:t>
            </a:r>
          </a:p>
        </p:txBody>
      </p:sp>
      <p:sp>
        <p:nvSpPr>
          <p:cNvPr id="46083" name="Rectangle 3">
            <a:extLst>
              <a:ext uri="{FF2B5EF4-FFF2-40B4-BE49-F238E27FC236}">
                <a16:creationId xmlns:a16="http://schemas.microsoft.com/office/drawing/2014/main" xmlns="" id="{A8B7F683-7C43-4A76-910D-A5FF1B51AD9D}"/>
              </a:ext>
            </a:extLst>
          </p:cNvPr>
          <p:cNvSpPr>
            <a:spLocks noGrp="1" noChangeArrowheads="1"/>
          </p:cNvSpPr>
          <p:nvPr>
            <p:ph idx="1"/>
          </p:nvPr>
        </p:nvSpPr>
        <p:spPr/>
        <p:txBody>
          <a:bodyPr>
            <a:normAutofit/>
          </a:bodyPr>
          <a:lstStyle/>
          <a:p>
            <a:pPr>
              <a:buFontTx/>
              <a:buNone/>
            </a:pPr>
            <a:r>
              <a:rPr lang="en-CA" altLang="fr-FR" sz="2400" dirty="0">
                <a:latin typeface="+mn-lt"/>
                <a:cs typeface="Times New Roman" panose="02020603050405020304" pitchFamily="18" charset="0"/>
              </a:rPr>
              <a:t>Use a moderator/facilitator:</a:t>
            </a:r>
          </a:p>
          <a:p>
            <a:r>
              <a:rPr lang="en-CA" altLang="fr-FR" sz="2400" dirty="0">
                <a:latin typeface="+mn-lt"/>
                <a:cs typeface="Times New Roman" panose="02020603050405020304" pitchFamily="18" charset="0"/>
              </a:rPr>
              <a:t>Train an employee fit for it</a:t>
            </a:r>
          </a:p>
          <a:p>
            <a:r>
              <a:rPr lang="en-CA" altLang="fr-FR" sz="2400" dirty="0">
                <a:latin typeface="+mn-lt"/>
                <a:cs typeface="Times New Roman" panose="02020603050405020304" pitchFamily="18" charset="0"/>
              </a:rPr>
              <a:t>Use the services of a specialist</a:t>
            </a:r>
          </a:p>
          <a:p>
            <a:r>
              <a:rPr lang="en-CA" altLang="fr-FR" sz="2400" dirty="0">
                <a:latin typeface="+mn-lt"/>
                <a:cs typeface="Times New Roman" panose="02020603050405020304" pitchFamily="18" charset="0"/>
              </a:rPr>
              <a:t>Never wear 2 hats (participant and moderator)</a:t>
            </a:r>
          </a:p>
          <a:p>
            <a:r>
              <a:rPr lang="en-CA" altLang="fr-FR" sz="2400" dirty="0">
                <a:latin typeface="+mn-lt"/>
                <a:cs typeface="Times New Roman" panose="02020603050405020304" pitchFamily="18" charset="0"/>
              </a:rPr>
              <a:t>Trust the job plan</a:t>
            </a:r>
          </a:p>
        </p:txBody>
      </p:sp>
      <p:sp>
        <p:nvSpPr>
          <p:cNvPr id="4" name="Espace réservé du pied de page 3">
            <a:extLst>
              <a:ext uri="{FF2B5EF4-FFF2-40B4-BE49-F238E27FC236}">
                <a16:creationId xmlns:a16="http://schemas.microsoft.com/office/drawing/2014/main" xmlns="" id="{D9049431-4526-443A-9DE6-DF41E1F92FF5}"/>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xmlns="" id="{F4870113-F1EA-4916-BA9F-F5854244F04E}"/>
              </a:ext>
            </a:extLst>
          </p:cNvPr>
          <p:cNvSpPr>
            <a:spLocks noGrp="1" noChangeArrowheads="1"/>
          </p:cNvSpPr>
          <p:nvPr>
            <p:ph type="title"/>
          </p:nvPr>
        </p:nvSpPr>
        <p:spPr/>
        <p:txBody>
          <a:bodyPr/>
          <a:lstStyle/>
          <a:p>
            <a:pPr algn="ctr"/>
            <a:r>
              <a:rPr lang="en-CA" altLang="fr-FR" dirty="0">
                <a:cs typeface="Times New Roman" panose="02020603050405020304" pitchFamily="18" charset="0"/>
              </a:rPr>
              <a:t>Key success factors of VE</a:t>
            </a:r>
          </a:p>
        </p:txBody>
      </p:sp>
      <p:sp>
        <p:nvSpPr>
          <p:cNvPr id="47107" name="Rectangle 3">
            <a:extLst>
              <a:ext uri="{FF2B5EF4-FFF2-40B4-BE49-F238E27FC236}">
                <a16:creationId xmlns:a16="http://schemas.microsoft.com/office/drawing/2014/main" xmlns="" id="{093775E8-F305-444B-BD6B-504D919788B4}"/>
              </a:ext>
            </a:extLst>
          </p:cNvPr>
          <p:cNvSpPr>
            <a:spLocks noGrp="1" noChangeArrowheads="1"/>
          </p:cNvSpPr>
          <p:nvPr>
            <p:ph idx="1"/>
          </p:nvPr>
        </p:nvSpPr>
        <p:spPr/>
        <p:txBody>
          <a:bodyPr>
            <a:normAutofit/>
          </a:bodyPr>
          <a:lstStyle/>
          <a:p>
            <a:pPr>
              <a:lnSpc>
                <a:spcPct val="120000"/>
              </a:lnSpc>
              <a:buFontTx/>
              <a:buNone/>
            </a:pPr>
            <a:r>
              <a:rPr lang="en-CA" altLang="fr-FR" sz="2400" dirty="0">
                <a:latin typeface="+mn-lt"/>
                <a:cs typeface="Times New Roman" panose="02020603050405020304" pitchFamily="18" charset="0"/>
              </a:rPr>
              <a:t>Support implementation:</a:t>
            </a:r>
          </a:p>
          <a:p>
            <a:pPr>
              <a:lnSpc>
                <a:spcPct val="120000"/>
              </a:lnSpc>
            </a:pPr>
            <a:r>
              <a:rPr lang="en-CA" altLang="fr-FR" sz="2400" dirty="0">
                <a:latin typeface="+mn-lt"/>
                <a:cs typeface="Times New Roman" panose="02020603050405020304" pitchFamily="18" charset="0"/>
              </a:rPr>
              <a:t>Give it a chance</a:t>
            </a:r>
          </a:p>
          <a:p>
            <a:pPr>
              <a:lnSpc>
                <a:spcPct val="120000"/>
              </a:lnSpc>
            </a:pPr>
            <a:r>
              <a:rPr lang="en-CA" altLang="fr-FR" sz="2400" dirty="0">
                <a:latin typeface="+mn-lt"/>
                <a:cs typeface="Times New Roman" panose="02020603050405020304" pitchFamily="18" charset="0"/>
              </a:rPr>
              <a:t>Name an internal leader</a:t>
            </a:r>
          </a:p>
          <a:p>
            <a:pPr>
              <a:lnSpc>
                <a:spcPct val="120000"/>
              </a:lnSpc>
            </a:pPr>
            <a:r>
              <a:rPr lang="en-CA" altLang="fr-FR" sz="2400" dirty="0">
                <a:latin typeface="+mn-lt"/>
                <a:cs typeface="Times New Roman" panose="02020603050405020304" pitchFamily="18" charset="0"/>
              </a:rPr>
              <a:t>Give him/her all the required power</a:t>
            </a:r>
          </a:p>
        </p:txBody>
      </p:sp>
      <p:sp>
        <p:nvSpPr>
          <p:cNvPr id="4" name="Espace réservé du pied de page 3">
            <a:extLst>
              <a:ext uri="{FF2B5EF4-FFF2-40B4-BE49-F238E27FC236}">
                <a16:creationId xmlns:a16="http://schemas.microsoft.com/office/drawing/2014/main" xmlns="" id="{05D8E505-908D-413D-B28A-69730EC24711}"/>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xmlns="" id="{101C4DE8-EDA8-4EED-BF7C-10A36BC0FD0E}"/>
              </a:ext>
            </a:extLst>
          </p:cNvPr>
          <p:cNvSpPr>
            <a:spLocks noGrp="1" noChangeArrowheads="1"/>
          </p:cNvSpPr>
          <p:nvPr>
            <p:ph type="title"/>
          </p:nvPr>
        </p:nvSpPr>
        <p:spPr>
          <a:xfrm>
            <a:off x="250825" y="692150"/>
            <a:ext cx="8637588" cy="762000"/>
          </a:xfrm>
        </p:spPr>
        <p:txBody>
          <a:bodyPr/>
          <a:lstStyle/>
          <a:p>
            <a:pPr algn="ctr"/>
            <a:r>
              <a:rPr lang="en-CA" altLang="fr-FR" dirty="0">
                <a:cs typeface="Times New Roman" panose="02020603050405020304" pitchFamily="18" charset="0"/>
              </a:rPr>
              <a:t>Benefits of VE</a:t>
            </a:r>
          </a:p>
        </p:txBody>
      </p:sp>
      <p:sp>
        <p:nvSpPr>
          <p:cNvPr id="48131" name="Rectangle 3">
            <a:extLst>
              <a:ext uri="{FF2B5EF4-FFF2-40B4-BE49-F238E27FC236}">
                <a16:creationId xmlns:a16="http://schemas.microsoft.com/office/drawing/2014/main" xmlns="" id="{E3F3B885-A425-42F9-8825-A606ACC08C9C}"/>
              </a:ext>
            </a:extLst>
          </p:cNvPr>
          <p:cNvSpPr>
            <a:spLocks noGrp="1" noChangeArrowheads="1"/>
          </p:cNvSpPr>
          <p:nvPr>
            <p:ph idx="1"/>
          </p:nvPr>
        </p:nvSpPr>
        <p:spPr/>
        <p:txBody>
          <a:bodyPr>
            <a:normAutofit/>
          </a:bodyPr>
          <a:lstStyle/>
          <a:p>
            <a:pPr>
              <a:lnSpc>
                <a:spcPct val="110000"/>
              </a:lnSpc>
            </a:pPr>
            <a:r>
              <a:rPr lang="en-CA" altLang="fr-FR" sz="2400" dirty="0">
                <a:latin typeface="+mn-lt"/>
                <a:cs typeface="Times New Roman" panose="02020603050405020304" pitchFamily="18" charset="0"/>
              </a:rPr>
              <a:t>Competitive products and services</a:t>
            </a:r>
          </a:p>
          <a:p>
            <a:pPr>
              <a:lnSpc>
                <a:spcPct val="110000"/>
              </a:lnSpc>
            </a:pPr>
            <a:r>
              <a:rPr lang="en-CA" altLang="fr-FR" sz="2400" dirty="0">
                <a:latin typeface="+mn-lt"/>
                <a:cs typeface="Times New Roman" panose="02020603050405020304" pitchFamily="18" charset="0"/>
              </a:rPr>
              <a:t>Better communication</a:t>
            </a:r>
          </a:p>
          <a:p>
            <a:pPr>
              <a:lnSpc>
                <a:spcPct val="110000"/>
              </a:lnSpc>
            </a:pPr>
            <a:r>
              <a:rPr lang="en-CA" altLang="fr-FR" sz="2400" dirty="0">
                <a:latin typeface="+mn-lt"/>
                <a:cs typeface="Times New Roman" panose="02020603050405020304" pitchFamily="18" charset="0"/>
              </a:rPr>
              <a:t>Reduced or controlled costs</a:t>
            </a:r>
          </a:p>
          <a:p>
            <a:pPr>
              <a:lnSpc>
                <a:spcPct val="110000"/>
              </a:lnSpc>
            </a:pPr>
            <a:r>
              <a:rPr lang="en-CA" altLang="fr-FR" sz="2400" dirty="0">
                <a:latin typeface="+mn-lt"/>
                <a:cs typeface="Times New Roman" panose="02020603050405020304" pitchFamily="18" charset="0"/>
              </a:rPr>
              <a:t>More efficient teams</a:t>
            </a:r>
          </a:p>
          <a:p>
            <a:pPr>
              <a:lnSpc>
                <a:spcPct val="110000"/>
              </a:lnSpc>
            </a:pPr>
            <a:r>
              <a:rPr lang="en-CA" altLang="fr-FR" sz="2400" dirty="0">
                <a:latin typeface="+mn-lt"/>
                <a:cs typeface="Times New Roman" panose="02020603050405020304" pitchFamily="18" charset="0"/>
              </a:rPr>
              <a:t>Development of individuals and teams</a:t>
            </a:r>
          </a:p>
          <a:p>
            <a:pPr>
              <a:lnSpc>
                <a:spcPct val="110000"/>
              </a:lnSpc>
            </a:pPr>
            <a:r>
              <a:rPr lang="en-CA" altLang="fr-FR" sz="2400" dirty="0">
                <a:latin typeface="+mn-lt"/>
                <a:cs typeface="Times New Roman" panose="02020603050405020304" pitchFamily="18" charset="0"/>
              </a:rPr>
              <a:t>Better project control</a:t>
            </a:r>
          </a:p>
        </p:txBody>
      </p:sp>
      <p:sp>
        <p:nvSpPr>
          <p:cNvPr id="4" name="Espace réservé du pied de page 3">
            <a:extLst>
              <a:ext uri="{FF2B5EF4-FFF2-40B4-BE49-F238E27FC236}">
                <a16:creationId xmlns:a16="http://schemas.microsoft.com/office/drawing/2014/main" xmlns="" id="{454E8BC4-DB6F-4531-B6B7-D1E8197C077B}"/>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xmlns="" id="{A89B5EA3-8ADE-4F50-8F2F-81F722B07EA4}"/>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fr-CA" altLang="fr-FR" sz="4400" dirty="0">
                <a:solidFill>
                  <a:schemeClr val="tx2"/>
                </a:solidFill>
                <a:latin typeface="+mj-lt"/>
              </a:rPr>
              <a:t>Conclusion</a:t>
            </a:r>
          </a:p>
        </p:txBody>
      </p:sp>
      <p:sp>
        <p:nvSpPr>
          <p:cNvPr id="49155" name="Rectangle 3">
            <a:extLst>
              <a:ext uri="{FF2B5EF4-FFF2-40B4-BE49-F238E27FC236}">
                <a16:creationId xmlns:a16="http://schemas.microsoft.com/office/drawing/2014/main" xmlns="" id="{F2B2BC73-D19F-48E4-9AF4-13755D599EF7}"/>
              </a:ext>
            </a:extLst>
          </p:cNvPr>
          <p:cNvSpPr>
            <a:spLocks noChangeArrowheads="1"/>
          </p:cNvSpPr>
          <p:nvPr/>
        </p:nvSpPr>
        <p:spPr bwMode="auto">
          <a:xfrm>
            <a:off x="685800" y="1981200"/>
            <a:ext cx="718246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10000"/>
              </a:lnSpc>
              <a:spcBef>
                <a:spcPct val="20000"/>
              </a:spcBef>
              <a:buFontTx/>
              <a:buChar char="•"/>
            </a:pPr>
            <a:r>
              <a:rPr lang="en-CA" altLang="fr-FR" dirty="0">
                <a:latin typeface="+mn-lt"/>
                <a:cs typeface="Times New Roman" panose="02020603050405020304" pitchFamily="18" charset="0"/>
              </a:rPr>
              <a:t>VE is a tool for competitiveness: satisfaction of needs at the lowest cost</a:t>
            </a:r>
          </a:p>
          <a:p>
            <a:pPr eaLnBrk="1" hangingPunct="1">
              <a:lnSpc>
                <a:spcPct val="110000"/>
              </a:lnSpc>
              <a:spcBef>
                <a:spcPct val="20000"/>
              </a:spcBef>
              <a:buFontTx/>
              <a:buChar char="•"/>
            </a:pPr>
            <a:r>
              <a:rPr lang="en-CA" altLang="fr-FR" dirty="0">
                <a:latin typeface="+mn-lt"/>
                <a:cs typeface="Times New Roman" panose="02020603050405020304" pitchFamily="18" charset="0"/>
              </a:rPr>
              <a:t>VE can be used for buildings, infrastructures, products, services, processes, etc.</a:t>
            </a:r>
          </a:p>
          <a:p>
            <a:pPr eaLnBrk="1" hangingPunct="1">
              <a:lnSpc>
                <a:spcPct val="110000"/>
              </a:lnSpc>
              <a:spcBef>
                <a:spcPct val="20000"/>
              </a:spcBef>
              <a:buFontTx/>
              <a:buChar char="•"/>
            </a:pPr>
            <a:r>
              <a:rPr lang="en-CA" altLang="fr-FR" dirty="0">
                <a:latin typeface="+mn-lt"/>
                <a:cs typeface="Times New Roman" panose="02020603050405020304" pitchFamily="18" charset="0"/>
              </a:rPr>
              <a:t>VE can be used at all phases of the life cycle of the “product”, the best being as early as possible</a:t>
            </a:r>
          </a:p>
        </p:txBody>
      </p:sp>
      <p:sp>
        <p:nvSpPr>
          <p:cNvPr id="4" name="Espace réservé du pied de page 3">
            <a:extLst>
              <a:ext uri="{FF2B5EF4-FFF2-40B4-BE49-F238E27FC236}">
                <a16:creationId xmlns:a16="http://schemas.microsoft.com/office/drawing/2014/main" xmlns="" id="{B32A3171-37F3-46D3-BF2D-63979A8C2178}"/>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a:extLst>
              <a:ext uri="{FF2B5EF4-FFF2-40B4-BE49-F238E27FC236}">
                <a16:creationId xmlns:a16="http://schemas.microsoft.com/office/drawing/2014/main" xmlns="" id="{07E982A6-1955-42EF-B079-FB78CE35AB0D}"/>
              </a:ext>
            </a:extLst>
          </p:cNvPr>
          <p:cNvSpPr>
            <a:spLocks noGrp="1"/>
          </p:cNvSpPr>
          <p:nvPr>
            <p:ph type="title"/>
          </p:nvPr>
        </p:nvSpPr>
        <p:spPr/>
        <p:txBody>
          <a:bodyPr/>
          <a:lstStyle/>
          <a:p>
            <a:r>
              <a:rPr lang="en-CA" altLang="fr-FR" dirty="0">
                <a:cs typeface="Times New Roman" panose="02020603050405020304" pitchFamily="18" charset="0"/>
              </a:rPr>
              <a:t>Front</a:t>
            </a:r>
            <a:r>
              <a:rPr lang="en-CA" altLang="fr-FR" dirty="0">
                <a:latin typeface="Times New Roman" panose="02020603050405020304" pitchFamily="18" charset="0"/>
                <a:cs typeface="Times New Roman" panose="02020603050405020304" pitchFamily="18" charset="0"/>
              </a:rPr>
              <a:t> </a:t>
            </a:r>
            <a:r>
              <a:rPr lang="en-CA" altLang="fr-FR" dirty="0">
                <a:cs typeface="Times New Roman" panose="02020603050405020304" pitchFamily="18" charset="0"/>
              </a:rPr>
              <a:t>loading</a:t>
            </a:r>
          </a:p>
        </p:txBody>
      </p:sp>
      <p:sp>
        <p:nvSpPr>
          <p:cNvPr id="15363" name="Espace réservé du contenu 2">
            <a:extLst>
              <a:ext uri="{FF2B5EF4-FFF2-40B4-BE49-F238E27FC236}">
                <a16:creationId xmlns:a16="http://schemas.microsoft.com/office/drawing/2014/main" xmlns="" id="{4B298861-55CB-4EFE-A23D-8C1A5E1800EA}"/>
              </a:ext>
            </a:extLst>
          </p:cNvPr>
          <p:cNvSpPr>
            <a:spLocks noGrp="1"/>
          </p:cNvSpPr>
          <p:nvPr>
            <p:ph idx="1"/>
          </p:nvPr>
        </p:nvSpPr>
        <p:spPr/>
        <p:txBody>
          <a:bodyPr>
            <a:normAutofit/>
          </a:bodyPr>
          <a:lstStyle/>
          <a:p>
            <a:pPr>
              <a:lnSpc>
                <a:spcPct val="150000"/>
              </a:lnSpc>
            </a:pPr>
            <a:r>
              <a:rPr lang="en-CA" altLang="fr-FR" sz="2400" dirty="0">
                <a:latin typeface="+mn-lt"/>
                <a:cs typeface="Times New Roman" panose="02020603050405020304" pitchFamily="18" charset="0"/>
              </a:rPr>
              <a:t>More work at the beginning of project</a:t>
            </a:r>
          </a:p>
          <a:p>
            <a:r>
              <a:rPr lang="en-CA" altLang="fr-FR" sz="2400" dirty="0">
                <a:latin typeface="+mn-lt"/>
                <a:cs typeface="Times New Roman" panose="02020603050405020304" pitchFamily="18" charset="0"/>
              </a:rPr>
              <a:t>Clear and precise specifications, early on</a:t>
            </a:r>
          </a:p>
          <a:p>
            <a:pPr>
              <a:lnSpc>
                <a:spcPct val="150000"/>
              </a:lnSpc>
            </a:pPr>
            <a:r>
              <a:rPr lang="en-CA" altLang="fr-FR" sz="2400" dirty="0">
                <a:latin typeface="+mn-lt"/>
                <a:cs typeface="Times New Roman" panose="02020603050405020304" pitchFamily="18" charset="0"/>
              </a:rPr>
              <a:t>Goal: reduce rework, redesign, rebuild…</a:t>
            </a:r>
          </a:p>
        </p:txBody>
      </p:sp>
      <p:sp>
        <p:nvSpPr>
          <p:cNvPr id="4" name="Espace réservé du pied de page 3">
            <a:extLst>
              <a:ext uri="{FF2B5EF4-FFF2-40B4-BE49-F238E27FC236}">
                <a16:creationId xmlns:a16="http://schemas.microsoft.com/office/drawing/2014/main" xmlns="" id="{C0BBB157-5F5B-4C3F-B7EF-007CA5EDF3BA}"/>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A" dirty="0"/>
              <a:t>Project management</a:t>
            </a:r>
            <a:endParaRPr lang="en-CA" dirty="0"/>
          </a:p>
        </p:txBody>
      </p:sp>
      <p:sp>
        <p:nvSpPr>
          <p:cNvPr id="6" name="Rectangle 5"/>
          <p:cNvSpPr/>
          <p:nvPr/>
        </p:nvSpPr>
        <p:spPr>
          <a:xfrm>
            <a:off x="3923928" y="5949280"/>
            <a:ext cx="1336648" cy="369332"/>
          </a:xfrm>
          <a:prstGeom prst="rect">
            <a:avLst/>
          </a:prstGeom>
        </p:spPr>
        <p:txBody>
          <a:bodyPr wrap="none">
            <a:spAutoFit/>
          </a:bodyPr>
          <a:lstStyle/>
          <a:p>
            <a:r>
              <a:rPr lang="en-US" dirty="0"/>
              <a:t>Three pillars</a:t>
            </a:r>
            <a:endParaRPr lang="en-CA" dirty="0"/>
          </a:p>
        </p:txBody>
      </p:sp>
      <p:sp>
        <p:nvSpPr>
          <p:cNvPr id="7" name="Cylindre 6"/>
          <p:cNvSpPr/>
          <p:nvPr/>
        </p:nvSpPr>
        <p:spPr>
          <a:xfrm>
            <a:off x="4125652" y="4581128"/>
            <a:ext cx="1022412"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time</a:t>
            </a:r>
            <a:endParaRPr lang="en-CA" dirty="0"/>
          </a:p>
        </p:txBody>
      </p:sp>
      <p:sp>
        <p:nvSpPr>
          <p:cNvPr id="8" name="Cylindre 7"/>
          <p:cNvSpPr/>
          <p:nvPr/>
        </p:nvSpPr>
        <p:spPr>
          <a:xfrm>
            <a:off x="2217440" y="4653136"/>
            <a:ext cx="982960"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scope</a:t>
            </a:r>
            <a:endParaRPr lang="en-CA" dirty="0"/>
          </a:p>
        </p:txBody>
      </p:sp>
      <p:sp>
        <p:nvSpPr>
          <p:cNvPr id="9" name="Cylindre 8"/>
          <p:cNvSpPr/>
          <p:nvPr/>
        </p:nvSpPr>
        <p:spPr>
          <a:xfrm>
            <a:off x="6033864" y="4581128"/>
            <a:ext cx="986408"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money</a:t>
            </a:r>
            <a:endParaRPr lang="en-CA" dirty="0"/>
          </a:p>
        </p:txBody>
      </p:sp>
      <p:sp>
        <p:nvSpPr>
          <p:cNvPr id="10" name="ZoneTexte 9"/>
          <p:cNvSpPr txBox="1"/>
          <p:nvPr/>
        </p:nvSpPr>
        <p:spPr>
          <a:xfrm>
            <a:off x="395536" y="5445224"/>
            <a:ext cx="1287147" cy="369332"/>
          </a:xfrm>
          <a:prstGeom prst="rect">
            <a:avLst/>
          </a:prstGeom>
          <a:noFill/>
        </p:spPr>
        <p:txBody>
          <a:bodyPr wrap="none" rtlCol="0">
            <a:spAutoFit/>
          </a:bodyPr>
          <a:lstStyle/>
          <a:p>
            <a:r>
              <a:rPr lang="fr-CA" dirty="0"/>
              <a:t>TASK GIVEN</a:t>
            </a:r>
            <a:endParaRPr lang="en-CA" dirty="0"/>
          </a:p>
        </p:txBody>
      </p:sp>
      <p:sp>
        <p:nvSpPr>
          <p:cNvPr id="11" name="ZoneTexte 10"/>
          <p:cNvSpPr txBox="1"/>
          <p:nvPr/>
        </p:nvSpPr>
        <p:spPr>
          <a:xfrm>
            <a:off x="7092280" y="1628800"/>
            <a:ext cx="1724768" cy="369332"/>
          </a:xfrm>
          <a:prstGeom prst="rect">
            <a:avLst/>
          </a:prstGeom>
          <a:noFill/>
        </p:spPr>
        <p:txBody>
          <a:bodyPr wrap="none" rtlCol="0">
            <a:spAutoFit/>
          </a:bodyPr>
          <a:lstStyle/>
          <a:p>
            <a:r>
              <a:rPr lang="fr-CA" dirty="0"/>
              <a:t>TASK DELIVERED</a:t>
            </a:r>
            <a:endParaRPr lang="en-CA" dirty="0"/>
          </a:p>
        </p:txBody>
      </p:sp>
      <p:sp>
        <p:nvSpPr>
          <p:cNvPr id="12" name="ZoneTexte 11"/>
          <p:cNvSpPr txBox="1"/>
          <p:nvPr/>
        </p:nvSpPr>
        <p:spPr>
          <a:xfrm rot="3117813">
            <a:off x="1996348" y="1256895"/>
            <a:ext cx="738664" cy="2734271"/>
          </a:xfrm>
          <a:prstGeom prst="rect">
            <a:avLst/>
          </a:prstGeom>
          <a:noFill/>
        </p:spPr>
        <p:txBody>
          <a:bodyPr vert="vert270" wrap="square" rtlCol="0">
            <a:spAutoFit/>
          </a:bodyPr>
          <a:lstStyle/>
          <a:p>
            <a:r>
              <a:rPr lang="fr-CA" spc="300" dirty="0"/>
              <a:t>REDUCE RISK</a:t>
            </a:r>
          </a:p>
          <a:p>
            <a:r>
              <a:rPr lang="fr-CA" spc="300" dirty="0"/>
              <a:t>MAXIMIZE PROFIT</a:t>
            </a:r>
            <a:endParaRPr lang="en-CA" spc="300" dirty="0"/>
          </a:p>
        </p:txBody>
      </p:sp>
      <p:graphicFrame>
        <p:nvGraphicFramePr>
          <p:cNvPr id="14" name="Diagramme 13"/>
          <p:cNvGraphicFramePr/>
          <p:nvPr/>
        </p:nvGraphicFramePr>
        <p:xfrm>
          <a:off x="1115616" y="1412776"/>
          <a:ext cx="6864424" cy="3703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ZoneTexte 14"/>
          <p:cNvSpPr txBox="1"/>
          <p:nvPr/>
        </p:nvSpPr>
        <p:spPr>
          <a:xfrm rot="19946786">
            <a:off x="2897041" y="2703129"/>
            <a:ext cx="1314784" cy="369332"/>
          </a:xfrm>
          <a:prstGeom prst="rect">
            <a:avLst/>
          </a:prstGeom>
          <a:noFill/>
        </p:spPr>
        <p:txBody>
          <a:bodyPr wrap="none" rtlCol="0">
            <a:spAutoFit/>
          </a:bodyPr>
          <a:lstStyle/>
          <a:p>
            <a:r>
              <a:rPr lang="en-CA">
                <a:solidFill>
                  <a:schemeClr val="accent1">
                    <a:lumMod val="50000"/>
                  </a:schemeClr>
                </a:solidFill>
              </a:rPr>
              <a:t>Resources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lide(fromLeft)">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lide(fromBottom)">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slide(fromRigh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Graphic spid="14" grpId="0">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Project management </a:t>
            </a:r>
            <a:endParaRPr lang="en-CA" dirty="0"/>
          </a:p>
        </p:txBody>
      </p:sp>
      <p:sp>
        <p:nvSpPr>
          <p:cNvPr id="3" name="Espace réservé du contenu 2"/>
          <p:cNvSpPr>
            <a:spLocks noGrp="1"/>
          </p:cNvSpPr>
          <p:nvPr>
            <p:ph idx="1"/>
          </p:nvPr>
        </p:nvSpPr>
        <p:spPr/>
        <p:txBody>
          <a:bodyPr>
            <a:normAutofit/>
          </a:bodyPr>
          <a:lstStyle/>
          <a:p>
            <a:pPr lvl="0"/>
            <a:r>
              <a:rPr lang="en-CA" sz="2400" dirty="0"/>
              <a:t>Understand the initial requirements </a:t>
            </a:r>
          </a:p>
          <a:p>
            <a:pPr lvl="0"/>
            <a:r>
              <a:rPr lang="en-CA" sz="2400" dirty="0"/>
              <a:t>Plan and set feasible and reachable targets </a:t>
            </a:r>
          </a:p>
          <a:p>
            <a:pPr lvl="0"/>
            <a:r>
              <a:rPr lang="en-CA" sz="2400" dirty="0"/>
              <a:t>Create a balance between the quality, time, cost, demand and scope</a:t>
            </a:r>
          </a:p>
          <a:p>
            <a:pPr lvl="0"/>
            <a:r>
              <a:rPr lang="en-CA" sz="2400" dirty="0"/>
              <a:t> </a:t>
            </a:r>
            <a:r>
              <a:rPr lang="en-US" sz="2400" dirty="0"/>
              <a:t>A science and an art of organizing all the components of the project</a:t>
            </a:r>
            <a:endParaRPr lang="en-CA" sz="2400" dirty="0"/>
          </a:p>
          <a:p>
            <a:endParaRPr lang="en-CA" sz="2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a:t>How can VE help?</a:t>
            </a:r>
          </a:p>
        </p:txBody>
      </p:sp>
      <p:sp>
        <p:nvSpPr>
          <p:cNvPr id="3" name="Espace réservé du contenu 2"/>
          <p:cNvSpPr>
            <a:spLocks noGrp="1"/>
          </p:cNvSpPr>
          <p:nvPr>
            <p:ph idx="1"/>
          </p:nvPr>
        </p:nvSpPr>
        <p:spPr>
          <a:xfrm>
            <a:off x="395536" y="1556792"/>
            <a:ext cx="8229600" cy="676672"/>
          </a:xfrm>
        </p:spPr>
        <p:txBody>
          <a:bodyPr/>
          <a:lstStyle/>
          <a:p>
            <a:pPr>
              <a:buNone/>
            </a:pPr>
            <a:r>
              <a:rPr lang="en-CA" dirty="0"/>
              <a:t>Definition of Value</a:t>
            </a:r>
          </a:p>
        </p:txBody>
      </p:sp>
      <p:sp>
        <p:nvSpPr>
          <p:cNvPr id="4" name="ZoneTexte 3"/>
          <p:cNvSpPr txBox="1"/>
          <p:nvPr/>
        </p:nvSpPr>
        <p:spPr>
          <a:xfrm>
            <a:off x="899592" y="3356992"/>
            <a:ext cx="1988686" cy="769441"/>
          </a:xfrm>
          <a:prstGeom prst="rect">
            <a:avLst/>
          </a:prstGeom>
          <a:noFill/>
        </p:spPr>
        <p:txBody>
          <a:bodyPr wrap="none" rtlCol="0">
            <a:spAutoFit/>
          </a:bodyPr>
          <a:lstStyle/>
          <a:p>
            <a:r>
              <a:rPr lang="fr-CA" sz="4400" dirty="0"/>
              <a:t>Value = </a:t>
            </a:r>
            <a:endParaRPr lang="en-CA" sz="4400" dirty="0"/>
          </a:p>
        </p:txBody>
      </p:sp>
      <p:sp>
        <p:nvSpPr>
          <p:cNvPr id="5" name="ZoneTexte 4"/>
          <p:cNvSpPr txBox="1"/>
          <p:nvPr/>
        </p:nvSpPr>
        <p:spPr>
          <a:xfrm>
            <a:off x="3203848" y="2875583"/>
            <a:ext cx="4930452" cy="769441"/>
          </a:xfrm>
          <a:prstGeom prst="rect">
            <a:avLst/>
          </a:prstGeom>
          <a:noFill/>
        </p:spPr>
        <p:txBody>
          <a:bodyPr wrap="none" rtlCol="0">
            <a:spAutoFit/>
          </a:bodyPr>
          <a:lstStyle/>
          <a:p>
            <a:r>
              <a:rPr lang="en-CA" sz="4400" dirty="0"/>
              <a:t>Satisfaction of needs</a:t>
            </a:r>
          </a:p>
        </p:txBody>
      </p:sp>
      <p:sp>
        <p:nvSpPr>
          <p:cNvPr id="6" name="ZoneTexte 5"/>
          <p:cNvSpPr txBox="1"/>
          <p:nvPr/>
        </p:nvSpPr>
        <p:spPr>
          <a:xfrm>
            <a:off x="3731493" y="4077072"/>
            <a:ext cx="3875163" cy="769441"/>
          </a:xfrm>
          <a:prstGeom prst="rect">
            <a:avLst/>
          </a:prstGeom>
          <a:noFill/>
        </p:spPr>
        <p:txBody>
          <a:bodyPr wrap="none" rtlCol="0">
            <a:spAutoFit/>
          </a:bodyPr>
          <a:lstStyle/>
          <a:p>
            <a:r>
              <a:rPr lang="en-CA" sz="4400" dirty="0"/>
              <a:t>Cost (resources)</a:t>
            </a:r>
          </a:p>
        </p:txBody>
      </p:sp>
      <p:cxnSp>
        <p:nvCxnSpPr>
          <p:cNvPr id="8" name="Connecteur droit 7"/>
          <p:cNvCxnSpPr/>
          <p:nvPr/>
        </p:nvCxnSpPr>
        <p:spPr>
          <a:xfrm>
            <a:off x="3347864" y="3789040"/>
            <a:ext cx="5400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Légende encadrée avec une bordure 2 10"/>
          <p:cNvSpPr/>
          <p:nvPr/>
        </p:nvSpPr>
        <p:spPr>
          <a:xfrm>
            <a:off x="6732240" y="1268760"/>
            <a:ext cx="1368152" cy="864096"/>
          </a:xfrm>
          <a:prstGeom prst="accentBorderCallout2">
            <a:avLst>
              <a:gd name="adj1" fmla="val 18750"/>
              <a:gd name="adj2" fmla="val -8333"/>
              <a:gd name="adj3" fmla="val 18750"/>
              <a:gd name="adj4" fmla="val -16667"/>
              <a:gd name="adj5" fmla="val 177035"/>
              <a:gd name="adj6" fmla="val -674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a:t>SCOPE</a:t>
            </a:r>
            <a:endParaRPr lang="en-CA" sz="2400" b="1" dirty="0"/>
          </a:p>
        </p:txBody>
      </p:sp>
      <p:sp>
        <p:nvSpPr>
          <p:cNvPr id="12" name="Légende encadrée avec une bordure 1 11"/>
          <p:cNvSpPr/>
          <p:nvPr/>
        </p:nvSpPr>
        <p:spPr>
          <a:xfrm>
            <a:off x="6156176" y="5589240"/>
            <a:ext cx="1728192" cy="792088"/>
          </a:xfrm>
          <a:prstGeom prst="accentBorderCallout1">
            <a:avLst>
              <a:gd name="adj1" fmla="val 18750"/>
              <a:gd name="adj2" fmla="val -8333"/>
              <a:gd name="adj3" fmla="val -82137"/>
              <a:gd name="adj4" fmla="val -582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a:t>MONEY</a:t>
            </a:r>
            <a:endParaRPr lang="en-C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lide(fromLeft)">
                                      <p:cBhvr>
                                        <p:cTn id="12" dur="3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3000" fill="hold"/>
                                        <p:tgtEl>
                                          <p:spTgt spid="5"/>
                                        </p:tgtEl>
                                        <p:attrNameLst>
                                          <p:attrName>ppt_x</p:attrName>
                                        </p:attrNameLst>
                                      </p:cBhvr>
                                      <p:tavLst>
                                        <p:tav tm="0">
                                          <p:val>
                                            <p:strVal val="1+#ppt_w/2"/>
                                          </p:val>
                                        </p:tav>
                                        <p:tav tm="100000">
                                          <p:val>
                                            <p:strVal val="#ppt_x"/>
                                          </p:val>
                                        </p:tav>
                                      </p:tavLst>
                                    </p:anim>
                                    <p:anim calcmode="lin" valueType="num">
                                      <p:cBhvr additive="base">
                                        <p:cTn id="24" dur="3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3000" fill="hold"/>
                                        <p:tgtEl>
                                          <p:spTgt spid="6"/>
                                        </p:tgtEl>
                                        <p:attrNameLst>
                                          <p:attrName>ppt_x</p:attrName>
                                        </p:attrNameLst>
                                      </p:cBhvr>
                                      <p:tavLst>
                                        <p:tav tm="0">
                                          <p:val>
                                            <p:strVal val="#ppt_x"/>
                                          </p:val>
                                        </p:tav>
                                        <p:tav tm="100000">
                                          <p:val>
                                            <p:strVal val="#ppt_x"/>
                                          </p:val>
                                        </p:tav>
                                      </p:tavLst>
                                    </p:anim>
                                    <p:anim calcmode="lin" valueType="num">
                                      <p:cBhvr additive="base">
                                        <p:cTn id="30" dur="3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ox(in)">
                                      <p:cBhvr>
                                        <p:cTn id="35" dur="3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ox(in)">
                                      <p:cBhvr>
                                        <p:cTn id="40"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Value engineering job plan</a:t>
            </a:r>
            <a:endParaRPr lang="en-CA"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781586830"/>
              </p:ext>
            </p:extLst>
          </p:nvPr>
        </p:nvGraphicFramePr>
        <p:xfrm>
          <a:off x="457200" y="1882775"/>
          <a:ext cx="8229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ZoneTexte 4"/>
          <p:cNvSpPr txBox="1"/>
          <p:nvPr/>
        </p:nvSpPr>
        <p:spPr>
          <a:xfrm>
            <a:off x="3059832" y="6237312"/>
            <a:ext cx="3387466" cy="461665"/>
          </a:xfrm>
          <a:prstGeom prst="rect">
            <a:avLst/>
          </a:prstGeom>
          <a:noFill/>
        </p:spPr>
        <p:txBody>
          <a:bodyPr wrap="none" rtlCol="0">
            <a:spAutoFit/>
          </a:bodyPr>
          <a:lstStyle/>
          <a:p>
            <a:r>
              <a:rPr lang="fr-CA" sz="2400" b="1" dirty="0"/>
              <a:t>FACILITATED PROCESS</a:t>
            </a:r>
            <a:endParaRPr lang="en-CA" sz="2400" b="1"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a:t>How VE helps define scope</a:t>
            </a:r>
          </a:p>
        </p:txBody>
      </p:sp>
      <p:sp>
        <p:nvSpPr>
          <p:cNvPr id="3" name="Espace réservé du contenu 2"/>
          <p:cNvSpPr>
            <a:spLocks noGrp="1"/>
          </p:cNvSpPr>
          <p:nvPr>
            <p:ph idx="1"/>
          </p:nvPr>
        </p:nvSpPr>
        <p:spPr/>
        <p:txBody>
          <a:bodyPr/>
          <a:lstStyle/>
          <a:p>
            <a:pPr>
              <a:buNone/>
            </a:pPr>
            <a:r>
              <a:rPr lang="en-CA" dirty="0"/>
              <a:t>Function analysis</a:t>
            </a:r>
          </a:p>
          <a:p>
            <a:r>
              <a:rPr lang="en-CA" dirty="0"/>
              <a:t>Identify functions </a:t>
            </a:r>
          </a:p>
          <a:p>
            <a:r>
              <a:rPr lang="en-CA" dirty="0"/>
              <a:t>Organize functions</a:t>
            </a:r>
          </a:p>
          <a:p>
            <a:r>
              <a:rPr lang="en-CA" dirty="0"/>
              <a:t>Characterize functions</a:t>
            </a:r>
          </a:p>
          <a:p>
            <a:r>
              <a:rPr lang="en-CA" dirty="0"/>
              <a:t>Prioritize functions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a:t>Example</a:t>
            </a:r>
          </a:p>
        </p:txBody>
      </p:sp>
      <p:sp>
        <p:nvSpPr>
          <p:cNvPr id="3" name="Espace réservé du contenu 2"/>
          <p:cNvSpPr>
            <a:spLocks noGrp="1"/>
          </p:cNvSpPr>
          <p:nvPr>
            <p:ph idx="1"/>
          </p:nvPr>
        </p:nvSpPr>
        <p:spPr>
          <a:xfrm>
            <a:off x="467544" y="1412776"/>
            <a:ext cx="7643192" cy="4572000"/>
          </a:xfrm>
        </p:spPr>
        <p:txBody>
          <a:bodyPr>
            <a:normAutofit/>
          </a:bodyPr>
          <a:lstStyle/>
          <a:p>
            <a:r>
              <a:rPr lang="en-CA" dirty="0"/>
              <a:t>Design and construction of a new building:</a:t>
            </a:r>
          </a:p>
          <a:p>
            <a:pPr lvl="1"/>
            <a:r>
              <a:rPr lang="en-CA" dirty="0"/>
              <a:t>The user</a:t>
            </a:r>
          </a:p>
          <a:p>
            <a:pPr lvl="1"/>
            <a:r>
              <a:rPr lang="en-CA" dirty="0"/>
              <a:t>The owner</a:t>
            </a:r>
          </a:p>
          <a:p>
            <a:pPr lvl="1"/>
            <a:r>
              <a:rPr lang="en-CA" dirty="0"/>
              <a:t>Operations</a:t>
            </a:r>
          </a:p>
          <a:p>
            <a:pPr lvl="1"/>
            <a:r>
              <a:rPr lang="en-CA" dirty="0"/>
              <a:t>Maintenance</a:t>
            </a:r>
          </a:p>
          <a:p>
            <a:pPr lvl="1"/>
            <a:r>
              <a:rPr lang="en-CA" dirty="0"/>
              <a:t>End of life</a:t>
            </a:r>
          </a:p>
          <a:p>
            <a:pPr lvl="1">
              <a:buNone/>
            </a:pPr>
            <a:endParaRPr lang="en-CA" dirty="0"/>
          </a:p>
          <a:p>
            <a:endParaRPr lang="en-CA"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a:t>Example</a:t>
            </a:r>
          </a:p>
        </p:txBody>
      </p:sp>
      <p:sp>
        <p:nvSpPr>
          <p:cNvPr id="3" name="Espace réservé du contenu 2"/>
          <p:cNvSpPr>
            <a:spLocks noGrp="1"/>
          </p:cNvSpPr>
          <p:nvPr>
            <p:ph idx="1"/>
          </p:nvPr>
        </p:nvSpPr>
        <p:spPr/>
        <p:txBody>
          <a:bodyPr/>
          <a:lstStyle/>
          <a:p>
            <a:r>
              <a:rPr lang="en-CA"/>
              <a:t>Danse school</a:t>
            </a:r>
          </a:p>
          <a:p>
            <a:pPr lvl="1"/>
            <a:r>
              <a:rPr lang="en-CA"/>
              <a:t>Receive students (</a:t>
            </a:r>
            <a:r>
              <a:rPr lang="en-CA" i="1"/>
              <a:t>users</a:t>
            </a:r>
            <a:r>
              <a:rPr lang="en-CA"/>
              <a:t>)</a:t>
            </a:r>
          </a:p>
          <a:p>
            <a:pPr lvl="1"/>
            <a:r>
              <a:rPr lang="en-CA"/>
              <a:t>Minimize noise transmission</a:t>
            </a:r>
          </a:p>
          <a:p>
            <a:pPr lvl="1"/>
            <a:r>
              <a:rPr lang="en-CA"/>
              <a:t>Symbolize movement</a:t>
            </a:r>
          </a:p>
          <a:p>
            <a:pPr lvl="1"/>
            <a:r>
              <a:rPr lang="en-CA"/>
              <a:t>Show progress (</a:t>
            </a:r>
            <a:r>
              <a:rPr lang="en-CA" i="1"/>
              <a:t>parents</a:t>
            </a:r>
            <a:r>
              <a:rPr lang="en-CA"/>
              <a:t>)</a:t>
            </a:r>
          </a:p>
          <a:p>
            <a:pPr lvl="1"/>
            <a:r>
              <a:rPr lang="en-CA"/>
              <a:t>Accommodate teachers (</a:t>
            </a:r>
            <a:r>
              <a:rPr lang="en-CA" i="1"/>
              <a:t>users</a:t>
            </a:r>
            <a:r>
              <a:rPr lang="en-CA"/>
              <a:t>)</a:t>
            </a:r>
          </a:p>
          <a:p>
            <a:pPr lvl="1"/>
            <a:r>
              <a:rPr lang="en-CA"/>
              <a:t>Control temperature(</a:t>
            </a:r>
            <a:r>
              <a:rPr lang="en-CA" i="1"/>
              <a:t>operations</a:t>
            </a:r>
            <a:r>
              <a:rPr lang="en-CA"/>
              <a:t>)</a:t>
            </a:r>
          </a:p>
          <a:p>
            <a:pPr lvl="1"/>
            <a:r>
              <a:rPr lang="en-CA"/>
              <a:t>Ensure security (</a:t>
            </a:r>
            <a:r>
              <a:rPr lang="en-CA" i="1"/>
              <a:t>operations</a:t>
            </a:r>
            <a:r>
              <a:rPr lang="en-CA"/>
              <a:t>)</a:t>
            </a:r>
          </a:p>
          <a:p>
            <a:pPr lvl="1"/>
            <a:r>
              <a:rPr lang="en-CA"/>
              <a:t>Have access to roof (</a:t>
            </a:r>
            <a:r>
              <a:rPr lang="en-CA" i="1"/>
              <a:t>maintenance</a:t>
            </a:r>
            <a:r>
              <a:rPr lang="en-CA"/>
              <a: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a:t>Characterizing functions</a:t>
            </a:r>
          </a:p>
        </p:txBody>
      </p:sp>
      <p:graphicFrame>
        <p:nvGraphicFramePr>
          <p:cNvPr id="8" name="Espace réservé du contenu 7"/>
          <p:cNvGraphicFramePr>
            <a:graphicFrameLocks noGrp="1"/>
          </p:cNvGraphicFramePr>
          <p:nvPr>
            <p:ph sz="half" idx="2"/>
          </p:nvPr>
        </p:nvGraphicFramePr>
        <p:xfrm>
          <a:off x="395536" y="1772816"/>
          <a:ext cx="8219256" cy="4614334"/>
        </p:xfrm>
        <a:graphic>
          <a:graphicData uri="http://schemas.openxmlformats.org/drawingml/2006/table">
            <a:tbl>
              <a:tblPr firstRow="1" bandRow="1">
                <a:tableStyleId>{5C22544A-7EE6-4342-B048-85BDC9FD1C3A}</a:tableStyleId>
              </a:tblPr>
              <a:tblGrid>
                <a:gridCol w="3024336">
                  <a:extLst>
                    <a:ext uri="{9D8B030D-6E8A-4147-A177-3AD203B41FA5}">
                      <a16:colId xmlns:a16="http://schemas.microsoft.com/office/drawing/2014/main" xmlns="" val="20000"/>
                    </a:ext>
                  </a:extLst>
                </a:gridCol>
                <a:gridCol w="2304256">
                  <a:extLst>
                    <a:ext uri="{9D8B030D-6E8A-4147-A177-3AD203B41FA5}">
                      <a16:colId xmlns:a16="http://schemas.microsoft.com/office/drawing/2014/main" xmlns="" val="20001"/>
                    </a:ext>
                  </a:extLst>
                </a:gridCol>
                <a:gridCol w="1800200">
                  <a:extLst>
                    <a:ext uri="{9D8B030D-6E8A-4147-A177-3AD203B41FA5}">
                      <a16:colId xmlns:a16="http://schemas.microsoft.com/office/drawing/2014/main" xmlns="" val="20002"/>
                    </a:ext>
                  </a:extLst>
                </a:gridCol>
                <a:gridCol w="1090464">
                  <a:extLst>
                    <a:ext uri="{9D8B030D-6E8A-4147-A177-3AD203B41FA5}">
                      <a16:colId xmlns:a16="http://schemas.microsoft.com/office/drawing/2014/main" xmlns="" val="20003"/>
                    </a:ext>
                  </a:extLst>
                </a:gridCol>
              </a:tblGrid>
              <a:tr h="443828">
                <a:tc>
                  <a:txBody>
                    <a:bodyPr/>
                    <a:lstStyle/>
                    <a:p>
                      <a:r>
                        <a:rPr lang="en-CA" noProof="0"/>
                        <a:t>Function</a:t>
                      </a:r>
                    </a:p>
                  </a:txBody>
                  <a:tcPr/>
                </a:tc>
                <a:tc>
                  <a:txBody>
                    <a:bodyPr/>
                    <a:lstStyle/>
                    <a:p>
                      <a:r>
                        <a:rPr lang="en-CA" noProof="0"/>
                        <a:t>Criteria</a:t>
                      </a:r>
                    </a:p>
                  </a:txBody>
                  <a:tcPr/>
                </a:tc>
                <a:tc>
                  <a:txBody>
                    <a:bodyPr/>
                    <a:lstStyle/>
                    <a:p>
                      <a:r>
                        <a:rPr lang="en-CA" noProof="0"/>
                        <a:t>Level</a:t>
                      </a:r>
                    </a:p>
                  </a:txBody>
                  <a:tcPr/>
                </a:tc>
                <a:tc>
                  <a:txBody>
                    <a:bodyPr/>
                    <a:lstStyle/>
                    <a:p>
                      <a:r>
                        <a:rPr lang="en-CA" noProof="0"/>
                        <a:t>Flex</a:t>
                      </a:r>
                    </a:p>
                  </a:txBody>
                  <a:tcPr/>
                </a:tc>
                <a:extLst>
                  <a:ext uri="{0D108BD9-81ED-4DB2-BD59-A6C34878D82A}">
                    <a16:rowId xmlns:a16="http://schemas.microsoft.com/office/drawing/2014/main" xmlns="" val="10000"/>
                  </a:ext>
                </a:extLst>
              </a:tr>
              <a:tr h="5642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noProof="0"/>
                        <a:t>Receive students </a:t>
                      </a:r>
                    </a:p>
                    <a:p>
                      <a:endParaRPr lang="en-CA" noProof="0"/>
                    </a:p>
                  </a:txBody>
                  <a:tcPr/>
                </a:tc>
                <a:tc>
                  <a:txBody>
                    <a:bodyPr/>
                    <a:lstStyle/>
                    <a:p>
                      <a:r>
                        <a:rPr lang="en-CA" noProof="0"/>
                        <a:t>Number of students at a time</a:t>
                      </a:r>
                    </a:p>
                  </a:txBody>
                  <a:tcPr/>
                </a:tc>
                <a:tc>
                  <a:txBody>
                    <a:bodyPr/>
                    <a:lstStyle/>
                    <a:p>
                      <a:r>
                        <a:rPr lang="en-CA" noProof="0"/>
                        <a:t>100</a:t>
                      </a:r>
                    </a:p>
                  </a:txBody>
                  <a:tcPr/>
                </a:tc>
                <a:tc>
                  <a:txBody>
                    <a:bodyPr/>
                    <a:lstStyle/>
                    <a:p>
                      <a:r>
                        <a:rPr lang="en-CA" noProof="0"/>
                        <a:t>max</a:t>
                      </a:r>
                    </a:p>
                  </a:txBody>
                  <a:tcPr/>
                </a:tc>
                <a:extLst>
                  <a:ext uri="{0D108BD9-81ED-4DB2-BD59-A6C34878D82A}">
                    <a16:rowId xmlns:a16="http://schemas.microsoft.com/office/drawing/2014/main" xmlns="" val="10001"/>
                  </a:ext>
                </a:extLst>
              </a:tr>
              <a:tr h="766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noProof="0"/>
                        <a:t>Show progress</a:t>
                      </a:r>
                    </a:p>
                    <a:p>
                      <a:endParaRPr lang="en-CA" noProof="0"/>
                    </a:p>
                  </a:txBody>
                  <a:tcPr/>
                </a:tc>
                <a:tc>
                  <a:txBody>
                    <a:bodyPr/>
                    <a:lstStyle/>
                    <a:p>
                      <a:r>
                        <a:rPr lang="en-CA" noProof="0"/>
                        <a:t>Occurrence</a:t>
                      </a:r>
                    </a:p>
                    <a:p>
                      <a:r>
                        <a:rPr lang="en-CA" noProof="0"/>
                        <a:t>Number</a:t>
                      </a:r>
                      <a:r>
                        <a:rPr lang="en-CA" baseline="0" noProof="0"/>
                        <a:t> of visitors</a:t>
                      </a:r>
                      <a:endParaRPr lang="en-CA" noProof="0"/>
                    </a:p>
                  </a:txBody>
                  <a:tcPr/>
                </a:tc>
                <a:tc>
                  <a:txBody>
                    <a:bodyPr/>
                    <a:lstStyle/>
                    <a:p>
                      <a:r>
                        <a:rPr lang="en-CA" noProof="0"/>
                        <a:t>Once</a:t>
                      </a:r>
                      <a:r>
                        <a:rPr lang="en-CA" baseline="0" noProof="0"/>
                        <a:t> a year</a:t>
                      </a:r>
                    </a:p>
                    <a:p>
                      <a:r>
                        <a:rPr lang="en-CA" baseline="0" noProof="0"/>
                        <a:t>250 </a:t>
                      </a:r>
                      <a:endParaRPr lang="en-CA" noProof="0"/>
                    </a:p>
                  </a:txBody>
                  <a:tcPr/>
                </a:tc>
                <a:tc>
                  <a:txBody>
                    <a:bodyPr/>
                    <a:lstStyle/>
                    <a:p>
                      <a:r>
                        <a:rPr lang="en-CA" noProof="0"/>
                        <a:t>F0</a:t>
                      </a:r>
                    </a:p>
                    <a:p>
                      <a:r>
                        <a:rPr lang="en-CA" noProof="0"/>
                        <a:t>F2</a:t>
                      </a:r>
                    </a:p>
                  </a:txBody>
                  <a:tcPr/>
                </a:tc>
                <a:extLst>
                  <a:ext uri="{0D108BD9-81ED-4DB2-BD59-A6C34878D82A}">
                    <a16:rowId xmlns:a16="http://schemas.microsoft.com/office/drawing/2014/main" xmlns="" val="10002"/>
                  </a:ext>
                </a:extLst>
              </a:tr>
              <a:tr h="8863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noProof="0"/>
                        <a:t>Accommodate teachers </a:t>
                      </a:r>
                    </a:p>
                    <a:p>
                      <a:endParaRPr lang="en-CA" noProof="0"/>
                    </a:p>
                  </a:txBody>
                  <a:tcPr/>
                </a:tc>
                <a:tc>
                  <a:txBody>
                    <a:bodyPr/>
                    <a:lstStyle/>
                    <a:p>
                      <a:r>
                        <a:rPr lang="en-CA" noProof="0"/>
                        <a:t>Number of teachers</a:t>
                      </a:r>
                    </a:p>
                    <a:p>
                      <a:endParaRPr lang="en-CA" noProof="0"/>
                    </a:p>
                  </a:txBody>
                  <a:tcPr/>
                </a:tc>
                <a:tc>
                  <a:txBody>
                    <a:bodyPr/>
                    <a:lstStyle/>
                    <a:p>
                      <a:r>
                        <a:rPr lang="en-CA" noProof="0"/>
                        <a:t>6</a:t>
                      </a:r>
                    </a:p>
                  </a:txBody>
                  <a:tcPr/>
                </a:tc>
                <a:tc>
                  <a:txBody>
                    <a:bodyPr/>
                    <a:lstStyle/>
                    <a:p>
                      <a:r>
                        <a:rPr lang="en-CA" noProof="0"/>
                        <a:t>F1</a:t>
                      </a:r>
                    </a:p>
                  </a:txBody>
                  <a:tcPr/>
                </a:tc>
                <a:extLst>
                  <a:ext uri="{0D108BD9-81ED-4DB2-BD59-A6C34878D82A}">
                    <a16:rowId xmlns:a16="http://schemas.microsoft.com/office/drawing/2014/main" xmlns="" val="10003"/>
                  </a:ext>
                </a:extLst>
              </a:tr>
              <a:tr h="766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noProof="0"/>
                        <a:t>Control</a:t>
                      </a:r>
                      <a:r>
                        <a:rPr lang="en-CA" sz="1800" baseline="0" noProof="0"/>
                        <a:t> temperature</a:t>
                      </a:r>
                      <a:endParaRPr lang="en-CA" sz="1800" noProof="0"/>
                    </a:p>
                    <a:p>
                      <a:endParaRPr lang="en-CA" noProof="0"/>
                    </a:p>
                  </a:txBody>
                  <a:tcPr/>
                </a:tc>
                <a:tc>
                  <a:txBody>
                    <a:bodyPr/>
                    <a:lstStyle/>
                    <a:p>
                      <a:r>
                        <a:rPr lang="en-CA" noProof="0"/>
                        <a:t>Studios</a:t>
                      </a:r>
                    </a:p>
                    <a:p>
                      <a:r>
                        <a:rPr lang="en-CA" noProof="0"/>
                        <a:t>Offices </a:t>
                      </a:r>
                    </a:p>
                  </a:txBody>
                  <a:tcPr/>
                </a:tc>
                <a:tc>
                  <a:txBody>
                    <a:bodyPr/>
                    <a:lstStyle/>
                    <a:p>
                      <a:r>
                        <a:rPr lang="en-CA" noProof="0"/>
                        <a:t>18 degrees C</a:t>
                      </a:r>
                    </a:p>
                    <a:p>
                      <a:r>
                        <a:rPr lang="en-CA" noProof="0"/>
                        <a:t>20</a:t>
                      </a:r>
                      <a:r>
                        <a:rPr lang="en-CA" baseline="0" noProof="0"/>
                        <a:t> degrees C</a:t>
                      </a:r>
                      <a:endParaRPr lang="en-CA" noProof="0"/>
                    </a:p>
                  </a:txBody>
                  <a:tcPr/>
                </a:tc>
                <a:tc>
                  <a:txBody>
                    <a:bodyPr/>
                    <a:lstStyle/>
                    <a:p>
                      <a:r>
                        <a:rPr lang="en-CA" noProof="0"/>
                        <a:t>F1</a:t>
                      </a:r>
                    </a:p>
                    <a:p>
                      <a:r>
                        <a:rPr lang="en-CA" noProof="0"/>
                        <a:t>F1</a:t>
                      </a:r>
                    </a:p>
                  </a:txBody>
                  <a:tcPr/>
                </a:tc>
                <a:extLst>
                  <a:ext uri="{0D108BD9-81ED-4DB2-BD59-A6C34878D82A}">
                    <a16:rowId xmlns:a16="http://schemas.microsoft.com/office/drawing/2014/main" xmlns="" val="10004"/>
                  </a:ext>
                </a:extLst>
              </a:tr>
              <a:tr h="4438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noProof="0"/>
                        <a:t>Have access to roof </a:t>
                      </a:r>
                    </a:p>
                    <a:p>
                      <a:endParaRPr lang="en-CA" noProof="0"/>
                    </a:p>
                  </a:txBody>
                  <a:tcPr/>
                </a:tc>
                <a:tc>
                  <a:txBody>
                    <a:bodyPr/>
                    <a:lstStyle/>
                    <a:p>
                      <a:r>
                        <a:rPr lang="en-CA" noProof="0"/>
                        <a:t>Type of access</a:t>
                      </a:r>
                    </a:p>
                  </a:txBody>
                  <a:tcPr/>
                </a:tc>
                <a:tc>
                  <a:txBody>
                    <a:bodyPr/>
                    <a:lstStyle/>
                    <a:p>
                      <a:r>
                        <a:rPr lang="en-CA" noProof="0"/>
                        <a:t>Direct, assisted</a:t>
                      </a:r>
                    </a:p>
                  </a:txBody>
                  <a:tcPr/>
                </a:tc>
                <a:tc>
                  <a:txBody>
                    <a:bodyPr/>
                    <a:lstStyle/>
                    <a:p>
                      <a:r>
                        <a:rPr lang="en-CA" noProof="0"/>
                        <a:t>F0</a:t>
                      </a:r>
                    </a:p>
                  </a:txBody>
                  <a:tcPr/>
                </a:tc>
                <a:extLst>
                  <a:ext uri="{0D108BD9-81ED-4DB2-BD59-A6C34878D82A}">
                    <a16:rowId xmlns:a16="http://schemas.microsoft.com/office/drawing/2014/main" xmlns="" val="10005"/>
                  </a:ext>
                </a:extLst>
              </a:tr>
              <a:tr h="443828">
                <a:tc>
                  <a:txBody>
                    <a:bodyPr/>
                    <a:lstStyle/>
                    <a:p>
                      <a:r>
                        <a:rPr lang="en-CA" sz="1800" noProof="0"/>
                        <a:t>Ensure security</a:t>
                      </a:r>
                      <a:endParaRPr lang="en-CA" noProof="0"/>
                    </a:p>
                  </a:txBody>
                  <a:tcPr/>
                </a:tc>
                <a:tc>
                  <a:txBody>
                    <a:bodyPr/>
                    <a:lstStyle/>
                    <a:p>
                      <a:r>
                        <a:rPr lang="en-CA" noProof="0"/>
                        <a:t>Level</a:t>
                      </a:r>
                    </a:p>
                  </a:txBody>
                  <a:tcPr/>
                </a:tc>
                <a:tc>
                  <a:txBody>
                    <a:bodyPr/>
                    <a:lstStyle/>
                    <a:p>
                      <a:r>
                        <a:rPr lang="en-CA" noProof="0"/>
                        <a:t>Typical</a:t>
                      </a:r>
                      <a:r>
                        <a:rPr lang="en-CA" baseline="0" noProof="0"/>
                        <a:t> school</a:t>
                      </a:r>
                      <a:endParaRPr lang="en-CA" noProof="0"/>
                    </a:p>
                  </a:txBody>
                  <a:tcPr/>
                </a:tc>
                <a:tc>
                  <a:txBody>
                    <a:bodyPr/>
                    <a:lstStyle/>
                    <a:p>
                      <a:r>
                        <a:rPr lang="en-CA" noProof="0" dirty="0"/>
                        <a:t>F0</a:t>
                      </a:r>
                    </a:p>
                  </a:txBody>
                  <a:tcPr/>
                </a:tc>
                <a:extLst>
                  <a:ext uri="{0D108BD9-81ED-4DB2-BD59-A6C34878D82A}">
                    <a16:rowId xmlns:a16="http://schemas.microsoft.com/office/drawing/2014/main" xmlns="" val="10006"/>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452718"/>
            <a:ext cx="6640498" cy="1400530"/>
          </a:xfrm>
        </p:spPr>
        <p:txBody>
          <a:bodyPr/>
          <a:lstStyle/>
          <a:p>
            <a:r>
              <a:rPr lang="en-CA" dirty="0"/>
              <a:t>Results?</a:t>
            </a:r>
          </a:p>
        </p:txBody>
      </p:sp>
      <p:sp>
        <p:nvSpPr>
          <p:cNvPr id="3" name="Espace réservé du contenu 2"/>
          <p:cNvSpPr>
            <a:spLocks noGrp="1"/>
          </p:cNvSpPr>
          <p:nvPr>
            <p:ph idx="1"/>
          </p:nvPr>
        </p:nvSpPr>
        <p:spPr>
          <a:xfrm>
            <a:off x="1043608" y="1882808"/>
            <a:ext cx="7966720" cy="4572000"/>
          </a:xfrm>
        </p:spPr>
        <p:txBody>
          <a:bodyPr/>
          <a:lstStyle/>
          <a:p>
            <a:r>
              <a:rPr lang="en-CA" dirty="0"/>
              <a:t>You understand your client’s business better</a:t>
            </a:r>
          </a:p>
          <a:p>
            <a:r>
              <a:rPr lang="en-CA" dirty="0"/>
              <a:t>You know what your project must deliver</a:t>
            </a:r>
          </a:p>
          <a:p>
            <a:r>
              <a:rPr lang="en-CA" dirty="0"/>
              <a:t>You can allocate resources accordingly</a:t>
            </a:r>
          </a:p>
          <a:p>
            <a:pPr>
              <a:buNone/>
            </a:pPr>
            <a:endParaRPr lang="en-CA"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a:t>Results?</a:t>
            </a:r>
          </a:p>
        </p:txBody>
      </p:sp>
      <p:sp>
        <p:nvSpPr>
          <p:cNvPr id="3" name="Espace réservé du contenu 2"/>
          <p:cNvSpPr>
            <a:spLocks noGrp="1"/>
          </p:cNvSpPr>
          <p:nvPr>
            <p:ph idx="1"/>
          </p:nvPr>
        </p:nvSpPr>
        <p:spPr>
          <a:xfrm>
            <a:off x="457200" y="1882808"/>
            <a:ext cx="8229600" cy="682096"/>
          </a:xfrm>
        </p:spPr>
        <p:txBody>
          <a:bodyPr/>
          <a:lstStyle/>
          <a:p>
            <a:pPr>
              <a:buNone/>
            </a:pPr>
            <a:r>
              <a:rPr lang="en-CA" dirty="0"/>
              <a:t>Now you have scope!</a:t>
            </a:r>
          </a:p>
        </p:txBody>
      </p:sp>
      <p:pic>
        <p:nvPicPr>
          <p:cNvPr id="3076" name="Picture 4" descr="C:\Documents and Settings\Lucie Parrot\Local Settings\Temporary Internet Files\Content.IE5\D2QDZG21\MP900285142[1].jpg"/>
          <p:cNvPicPr>
            <a:picLocks noChangeAspect="1" noChangeArrowheads="1"/>
          </p:cNvPicPr>
          <p:nvPr/>
        </p:nvPicPr>
        <p:blipFill>
          <a:blip r:embed="rId3" cstate="print"/>
          <a:srcRect/>
          <a:stretch>
            <a:fillRect/>
          </a:stretch>
        </p:blipFill>
        <p:spPr bwMode="auto">
          <a:xfrm>
            <a:off x="2267744" y="2708920"/>
            <a:ext cx="5666790" cy="37211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lide(from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box(i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a:extLst>
              <a:ext uri="{FF2B5EF4-FFF2-40B4-BE49-F238E27FC236}">
                <a16:creationId xmlns:a16="http://schemas.microsoft.com/office/drawing/2014/main" xmlns="" id="{E8DAE23C-5C9B-46B3-862F-AF43952E695B}"/>
              </a:ext>
            </a:extLst>
          </p:cNvPr>
          <p:cNvSpPr>
            <a:spLocks noGrp="1" noChangeArrowheads="1"/>
          </p:cNvSpPr>
          <p:nvPr>
            <p:ph type="title"/>
          </p:nvPr>
        </p:nvSpPr>
        <p:spPr/>
        <p:txBody>
          <a:bodyPr/>
          <a:lstStyle/>
          <a:p>
            <a:r>
              <a:rPr lang="en-CA" altLang="fr-FR" dirty="0"/>
              <a:t>Role of the team </a:t>
            </a:r>
            <a:r>
              <a:rPr lang="en-CA" altLang="fr-FR" dirty="0">
                <a:cs typeface="Times New Roman" panose="02020603050405020304" pitchFamily="18" charset="0"/>
              </a:rPr>
              <a:t>members</a:t>
            </a:r>
          </a:p>
        </p:txBody>
      </p:sp>
      <p:sp>
        <p:nvSpPr>
          <p:cNvPr id="2052" name="Rectangle 3">
            <a:extLst>
              <a:ext uri="{FF2B5EF4-FFF2-40B4-BE49-F238E27FC236}">
                <a16:creationId xmlns:a16="http://schemas.microsoft.com/office/drawing/2014/main" xmlns="" id="{475570A2-0C8B-448D-9F4E-B369381A5DD7}"/>
              </a:ext>
            </a:extLst>
          </p:cNvPr>
          <p:cNvSpPr>
            <a:spLocks noGrp="1" noChangeArrowheads="1"/>
          </p:cNvSpPr>
          <p:nvPr>
            <p:ph idx="1"/>
          </p:nvPr>
        </p:nvSpPr>
        <p:spPr>
          <a:xfrm>
            <a:off x="685800" y="1981200"/>
            <a:ext cx="3657600" cy="4114800"/>
          </a:xfrm>
        </p:spPr>
        <p:txBody>
          <a:bodyPr>
            <a:normAutofit/>
          </a:bodyPr>
          <a:lstStyle/>
          <a:p>
            <a:pPr>
              <a:buFontTx/>
              <a:buNone/>
            </a:pPr>
            <a:r>
              <a:rPr lang="en-CA" altLang="fr-FR" sz="2400" dirty="0">
                <a:latin typeface="+mn-lt"/>
                <a:cs typeface="Times New Roman" panose="02020603050405020304" pitchFamily="18" charset="0"/>
              </a:rPr>
              <a:t>Each member must bring in his/her expertise in the subject and collaborate during the workshop</a:t>
            </a:r>
          </a:p>
        </p:txBody>
      </p:sp>
      <p:sp>
        <p:nvSpPr>
          <p:cNvPr id="5" name="Espace réservé du pied de page 4">
            <a:extLst>
              <a:ext uri="{FF2B5EF4-FFF2-40B4-BE49-F238E27FC236}">
                <a16:creationId xmlns:a16="http://schemas.microsoft.com/office/drawing/2014/main" xmlns="" id="{C4E104F0-1A49-4D8E-83E1-AB1230E7CEB5}"/>
              </a:ext>
            </a:extLst>
          </p:cNvPr>
          <p:cNvSpPr>
            <a:spLocks noGrp="1"/>
          </p:cNvSpPr>
          <p:nvPr>
            <p:ph type="ftr" sz="quarter" idx="11"/>
          </p:nvPr>
        </p:nvSpPr>
        <p:spPr/>
        <p:txBody>
          <a:bodyPr/>
          <a:lstStyle/>
          <a:p>
            <a:pPr>
              <a:defRPr/>
            </a:pPr>
            <a:r>
              <a:rPr lang="en-US"/>
              <a:t>© Martin Parrot inc.</a:t>
            </a:r>
          </a:p>
        </p:txBody>
      </p:sp>
      <p:graphicFrame>
        <p:nvGraphicFramePr>
          <p:cNvPr id="2050" name="Object 2">
            <a:extLst>
              <a:ext uri="{FF2B5EF4-FFF2-40B4-BE49-F238E27FC236}">
                <a16:creationId xmlns:a16="http://schemas.microsoft.com/office/drawing/2014/main" xmlns="" id="{447BAC3B-FAB9-43E9-A0C5-03F02CDF724A}"/>
              </a:ext>
            </a:extLst>
          </p:cNvPr>
          <p:cNvGraphicFramePr>
            <a:graphicFrameLocks noChangeAspect="1"/>
          </p:cNvGraphicFramePr>
          <p:nvPr/>
        </p:nvGraphicFramePr>
        <p:xfrm>
          <a:off x="4572000" y="2514600"/>
          <a:ext cx="3338513" cy="3281363"/>
        </p:xfrm>
        <a:graphic>
          <a:graphicData uri="http://schemas.openxmlformats.org/presentationml/2006/ole">
            <mc:AlternateContent xmlns:mc="http://schemas.openxmlformats.org/markup-compatibility/2006">
              <mc:Choice xmlns:v="urn:schemas-microsoft-com:vml" Requires="v">
                <p:oleObj spid="_x0000_s2074" name="Clip" r:id="rId4" imgW="3339000" imgH="3281760" progId="MS_ClipArt_Gallery.5">
                  <p:embed/>
                </p:oleObj>
              </mc:Choice>
              <mc:Fallback>
                <p:oleObj name="Clip" r:id="rId4" imgW="3339000" imgH="3281760" progId="MS_ClipArt_Gallery.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514600"/>
                        <a:ext cx="3338513" cy="328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a:t>Let’s go on!</a:t>
            </a:r>
          </a:p>
        </p:txBody>
      </p:sp>
      <p:sp>
        <p:nvSpPr>
          <p:cNvPr id="4" name="ZoneTexte 3"/>
          <p:cNvSpPr txBox="1"/>
          <p:nvPr/>
        </p:nvSpPr>
        <p:spPr>
          <a:xfrm>
            <a:off x="899592" y="3356992"/>
            <a:ext cx="1988686" cy="769441"/>
          </a:xfrm>
          <a:prstGeom prst="rect">
            <a:avLst/>
          </a:prstGeom>
          <a:noFill/>
        </p:spPr>
        <p:txBody>
          <a:bodyPr wrap="none" rtlCol="0">
            <a:spAutoFit/>
          </a:bodyPr>
          <a:lstStyle/>
          <a:p>
            <a:r>
              <a:rPr lang="fr-CA" sz="4400" dirty="0"/>
              <a:t>Value = </a:t>
            </a:r>
            <a:endParaRPr lang="en-CA" sz="4400" dirty="0"/>
          </a:p>
        </p:txBody>
      </p:sp>
      <p:sp>
        <p:nvSpPr>
          <p:cNvPr id="5" name="ZoneTexte 4"/>
          <p:cNvSpPr txBox="1"/>
          <p:nvPr/>
        </p:nvSpPr>
        <p:spPr>
          <a:xfrm>
            <a:off x="3203848" y="2875583"/>
            <a:ext cx="4930452" cy="769441"/>
          </a:xfrm>
          <a:prstGeom prst="rect">
            <a:avLst/>
          </a:prstGeom>
          <a:noFill/>
        </p:spPr>
        <p:txBody>
          <a:bodyPr wrap="none" rtlCol="0">
            <a:spAutoFit/>
          </a:bodyPr>
          <a:lstStyle/>
          <a:p>
            <a:r>
              <a:rPr lang="en-CA" sz="4400" dirty="0"/>
              <a:t>Satisfaction of needs</a:t>
            </a:r>
          </a:p>
        </p:txBody>
      </p:sp>
      <p:sp>
        <p:nvSpPr>
          <p:cNvPr id="6" name="ZoneTexte 5"/>
          <p:cNvSpPr txBox="1"/>
          <p:nvPr/>
        </p:nvSpPr>
        <p:spPr>
          <a:xfrm>
            <a:off x="3731493" y="4077072"/>
            <a:ext cx="3875163" cy="769441"/>
          </a:xfrm>
          <a:prstGeom prst="rect">
            <a:avLst/>
          </a:prstGeom>
          <a:noFill/>
        </p:spPr>
        <p:txBody>
          <a:bodyPr wrap="none" rtlCol="0">
            <a:spAutoFit/>
          </a:bodyPr>
          <a:lstStyle/>
          <a:p>
            <a:r>
              <a:rPr lang="en-CA" sz="4400" dirty="0"/>
              <a:t>Cost (resources)</a:t>
            </a:r>
          </a:p>
        </p:txBody>
      </p:sp>
      <p:cxnSp>
        <p:nvCxnSpPr>
          <p:cNvPr id="7" name="Connecteur droit 6"/>
          <p:cNvCxnSpPr/>
          <p:nvPr/>
        </p:nvCxnSpPr>
        <p:spPr>
          <a:xfrm>
            <a:off x="3347864" y="3789040"/>
            <a:ext cx="5400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Légende encadrée avec une bordure 2 7"/>
          <p:cNvSpPr/>
          <p:nvPr/>
        </p:nvSpPr>
        <p:spPr>
          <a:xfrm>
            <a:off x="6732240" y="1268760"/>
            <a:ext cx="1368152" cy="864096"/>
          </a:xfrm>
          <a:prstGeom prst="accentBorderCallout2">
            <a:avLst>
              <a:gd name="adj1" fmla="val 18750"/>
              <a:gd name="adj2" fmla="val -8333"/>
              <a:gd name="adj3" fmla="val 18750"/>
              <a:gd name="adj4" fmla="val -16667"/>
              <a:gd name="adj5" fmla="val 177035"/>
              <a:gd name="adj6" fmla="val -674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a:t>SCOPE</a:t>
            </a:r>
            <a:endParaRPr lang="en-C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3000" fill="hold"/>
                                        <p:tgtEl>
                                          <p:spTgt spid="5"/>
                                        </p:tgtEl>
                                        <p:attrNameLst>
                                          <p:attrName>ppt_x</p:attrName>
                                        </p:attrNameLst>
                                      </p:cBhvr>
                                      <p:tavLst>
                                        <p:tav tm="0">
                                          <p:val>
                                            <p:strVal val="1+#ppt_w/2"/>
                                          </p:val>
                                        </p:tav>
                                        <p:tav tm="100000">
                                          <p:val>
                                            <p:strVal val="#ppt_x"/>
                                          </p:val>
                                        </p:tav>
                                      </p:tavLst>
                                    </p:anim>
                                    <p:anim calcmode="lin" valueType="num">
                                      <p:cBhvr additive="base">
                                        <p:cTn id="14" dur="3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3000" fill="hold"/>
                                        <p:tgtEl>
                                          <p:spTgt spid="6"/>
                                        </p:tgtEl>
                                        <p:attrNameLst>
                                          <p:attrName>ppt_x</p:attrName>
                                        </p:attrNameLst>
                                      </p:cBhvr>
                                      <p:tavLst>
                                        <p:tav tm="0">
                                          <p:val>
                                            <p:strVal val="#ppt_x"/>
                                          </p:val>
                                        </p:tav>
                                        <p:tav tm="100000">
                                          <p:val>
                                            <p:strVal val="#ppt_x"/>
                                          </p:val>
                                        </p:tav>
                                      </p:tavLst>
                                    </p:anim>
                                    <p:anim calcmode="lin" valueType="num">
                                      <p:cBhvr additive="base">
                                        <p:cTn id="20" dur="3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ox(in)">
                                      <p:cBhvr>
                                        <p:cTn id="25"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7494"/>
            <a:ext cx="8229600" cy="1217290"/>
          </a:xfrm>
        </p:spPr>
        <p:txBody>
          <a:bodyPr/>
          <a:lstStyle/>
          <a:p>
            <a:r>
              <a:rPr lang="en-CA" dirty="0"/>
              <a:t>Finding the best project</a:t>
            </a:r>
          </a:p>
        </p:txBody>
      </p:sp>
      <p:graphicFrame>
        <p:nvGraphicFramePr>
          <p:cNvPr id="4" name="Espace réservé du contenu 3"/>
          <p:cNvGraphicFramePr>
            <a:graphicFrameLocks noGrp="1"/>
          </p:cNvGraphicFramePr>
          <p:nvPr>
            <p:ph idx="1"/>
          </p:nvPr>
        </p:nvGraphicFramePr>
        <p:xfrm>
          <a:off x="457200" y="1882775"/>
          <a:ext cx="8229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lèche : bas 2">
            <a:extLst>
              <a:ext uri="{FF2B5EF4-FFF2-40B4-BE49-F238E27FC236}">
                <a16:creationId xmlns:a16="http://schemas.microsoft.com/office/drawing/2014/main" xmlns="" id="{F307BB3A-ACBD-485B-B3DC-EF54D3949082}"/>
              </a:ext>
            </a:extLst>
          </p:cNvPr>
          <p:cNvSpPr/>
          <p:nvPr/>
        </p:nvSpPr>
        <p:spPr>
          <a:xfrm rot="3176292">
            <a:off x="6657975" y="2278888"/>
            <a:ext cx="982034" cy="19460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Value graph</a:t>
            </a:r>
            <a:endParaRPr lang="en-CA" dirty="0"/>
          </a:p>
        </p:txBody>
      </p:sp>
      <p:graphicFrame>
        <p:nvGraphicFramePr>
          <p:cNvPr id="4" name="Graphique 3"/>
          <p:cNvGraphicFramePr/>
          <p:nvPr/>
        </p:nvGraphicFramePr>
        <p:xfrm>
          <a:off x="755576" y="1556792"/>
          <a:ext cx="7272807" cy="453650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a:t>Now, what else?</a:t>
            </a:r>
          </a:p>
        </p:txBody>
      </p:sp>
      <p:sp>
        <p:nvSpPr>
          <p:cNvPr id="4" name="Rectangle 3"/>
          <p:cNvSpPr/>
          <p:nvPr/>
        </p:nvSpPr>
        <p:spPr>
          <a:xfrm>
            <a:off x="3002124" y="4941168"/>
            <a:ext cx="1336648" cy="369332"/>
          </a:xfrm>
          <a:prstGeom prst="rect">
            <a:avLst/>
          </a:prstGeom>
        </p:spPr>
        <p:txBody>
          <a:bodyPr wrap="none">
            <a:spAutoFit/>
          </a:bodyPr>
          <a:lstStyle/>
          <a:p>
            <a:r>
              <a:rPr lang="en-US" dirty="0"/>
              <a:t>Three pillars</a:t>
            </a:r>
            <a:endParaRPr lang="en-CA" dirty="0"/>
          </a:p>
        </p:txBody>
      </p:sp>
      <p:sp>
        <p:nvSpPr>
          <p:cNvPr id="5" name="Cylindre 4"/>
          <p:cNvSpPr/>
          <p:nvPr/>
        </p:nvSpPr>
        <p:spPr>
          <a:xfrm>
            <a:off x="3275856" y="3573016"/>
            <a:ext cx="1022412"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time</a:t>
            </a:r>
            <a:endParaRPr lang="en-CA" dirty="0"/>
          </a:p>
        </p:txBody>
      </p:sp>
      <p:sp>
        <p:nvSpPr>
          <p:cNvPr id="6" name="Cylindre 5"/>
          <p:cNvSpPr/>
          <p:nvPr/>
        </p:nvSpPr>
        <p:spPr>
          <a:xfrm>
            <a:off x="1295636" y="3645024"/>
            <a:ext cx="982960"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scope</a:t>
            </a:r>
            <a:endParaRPr lang="en-CA" dirty="0"/>
          </a:p>
        </p:txBody>
      </p:sp>
      <p:sp>
        <p:nvSpPr>
          <p:cNvPr id="7" name="Cylindre 6"/>
          <p:cNvSpPr/>
          <p:nvPr/>
        </p:nvSpPr>
        <p:spPr>
          <a:xfrm>
            <a:off x="5112060" y="3573016"/>
            <a:ext cx="986408"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money</a:t>
            </a:r>
            <a:endParaRPr lang="en-CA" dirty="0"/>
          </a:p>
        </p:txBody>
      </p:sp>
      <p:pic>
        <p:nvPicPr>
          <p:cNvPr id="6147" name="Picture 3" descr="C:\Documents and Settings\Lucie Parrot\Local Settings\Temporary Internet Files\Content.IE5\6TRI24YQ\MC900434665[1].wmf"/>
          <p:cNvPicPr>
            <a:picLocks noChangeAspect="1" noChangeArrowheads="1"/>
          </p:cNvPicPr>
          <p:nvPr/>
        </p:nvPicPr>
        <p:blipFill>
          <a:blip r:embed="rId3" cstate="print"/>
          <a:srcRect/>
          <a:stretch>
            <a:fillRect/>
          </a:stretch>
        </p:blipFill>
        <p:spPr bwMode="auto">
          <a:xfrm>
            <a:off x="1475656" y="2348880"/>
            <a:ext cx="1206007" cy="1109861"/>
          </a:xfrm>
          <a:prstGeom prst="rect">
            <a:avLst/>
          </a:prstGeom>
          <a:noFill/>
        </p:spPr>
      </p:pic>
      <p:pic>
        <p:nvPicPr>
          <p:cNvPr id="11" name="Picture 3" descr="C:\Documents and Settings\Lucie Parrot\Local Settings\Temporary Internet Files\Content.IE5\6TRI24YQ\MC900434665[1].wmf"/>
          <p:cNvPicPr>
            <a:picLocks noChangeAspect="1" noChangeArrowheads="1"/>
          </p:cNvPicPr>
          <p:nvPr/>
        </p:nvPicPr>
        <p:blipFill>
          <a:blip r:embed="rId3" cstate="print"/>
          <a:srcRect/>
          <a:stretch>
            <a:fillRect/>
          </a:stretch>
        </p:blipFill>
        <p:spPr bwMode="auto">
          <a:xfrm>
            <a:off x="5148064" y="2348880"/>
            <a:ext cx="1206007" cy="1109861"/>
          </a:xfrm>
          <a:prstGeom prst="rect">
            <a:avLst/>
          </a:prstGeom>
          <a:noFill/>
        </p:spPr>
      </p:pic>
      <p:sp>
        <p:nvSpPr>
          <p:cNvPr id="12" name="ZoneTexte 11"/>
          <p:cNvSpPr txBox="1"/>
          <p:nvPr/>
        </p:nvSpPr>
        <p:spPr>
          <a:xfrm>
            <a:off x="1907704" y="5661248"/>
            <a:ext cx="3816424" cy="584775"/>
          </a:xfrm>
          <a:prstGeom prst="rect">
            <a:avLst/>
          </a:prstGeom>
          <a:noFill/>
        </p:spPr>
        <p:txBody>
          <a:bodyPr wrap="square" rtlCol="0">
            <a:spAutoFit/>
          </a:bodyPr>
          <a:lstStyle/>
          <a:p>
            <a:r>
              <a:rPr lang="en-CA" sz="3200" dirty="0"/>
              <a:t>What about time?</a:t>
            </a:r>
          </a:p>
        </p:txBody>
      </p:sp>
      <p:pic>
        <p:nvPicPr>
          <p:cNvPr id="1026" name="Picture 2" descr="C:\Users\Parrot\AppData\Local\Microsoft\Windows\Temporary Internet Files\Content.IE5\5YQJ9KS6\question-mark-295272_640[1].png"/>
          <p:cNvPicPr>
            <a:picLocks noChangeAspect="1" noChangeArrowheads="1"/>
          </p:cNvPicPr>
          <p:nvPr/>
        </p:nvPicPr>
        <p:blipFill>
          <a:blip r:embed="rId4" cstate="print"/>
          <a:srcRect/>
          <a:stretch>
            <a:fillRect/>
          </a:stretch>
        </p:blipFill>
        <p:spPr bwMode="auto">
          <a:xfrm>
            <a:off x="3203848" y="2276872"/>
            <a:ext cx="1137063" cy="11352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6147"/>
                                        </p:tgtEl>
                                        <p:attrNameLst>
                                          <p:attrName>style.visibility</p:attrName>
                                        </p:attrNameLst>
                                      </p:cBhvr>
                                      <p:to>
                                        <p:strVal val="visible"/>
                                      </p:to>
                                    </p:set>
                                    <p:anim calcmode="lin" valueType="num">
                                      <p:cBhvr additive="base">
                                        <p:cTn id="26" dur="500" fill="hold"/>
                                        <p:tgtEl>
                                          <p:spTgt spid="6147"/>
                                        </p:tgtEl>
                                        <p:attrNameLst>
                                          <p:attrName>ppt_x</p:attrName>
                                        </p:attrNameLst>
                                      </p:cBhvr>
                                      <p:tavLst>
                                        <p:tav tm="0">
                                          <p:val>
                                            <p:strVal val="0-#ppt_w/2"/>
                                          </p:val>
                                        </p:tav>
                                        <p:tav tm="100000">
                                          <p:val>
                                            <p:strVal val="#ppt_x"/>
                                          </p:val>
                                        </p:tav>
                                      </p:tavLst>
                                    </p:anim>
                                    <p:anim calcmode="lin" valueType="num">
                                      <p:cBhvr additive="base">
                                        <p:cTn id="27" dur="500" fill="hold"/>
                                        <p:tgtEl>
                                          <p:spTgt spid="6147"/>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a:t>Time savings</a:t>
            </a:r>
          </a:p>
        </p:txBody>
      </p:sp>
      <p:sp>
        <p:nvSpPr>
          <p:cNvPr id="3" name="Espace réservé du contenu 2"/>
          <p:cNvSpPr>
            <a:spLocks noGrp="1"/>
          </p:cNvSpPr>
          <p:nvPr>
            <p:ph idx="1"/>
          </p:nvPr>
        </p:nvSpPr>
        <p:spPr/>
        <p:txBody>
          <a:bodyPr/>
          <a:lstStyle/>
          <a:p>
            <a:r>
              <a:rPr lang="en-CA" dirty="0"/>
              <a:t>Better understanding of wants and needs and nice-to-have</a:t>
            </a:r>
          </a:p>
          <a:p>
            <a:r>
              <a:rPr lang="en-CA" dirty="0"/>
              <a:t>Less back and forth with client</a:t>
            </a:r>
          </a:p>
          <a:p>
            <a:r>
              <a:rPr lang="en-CA" dirty="0"/>
              <a:t>No over design</a:t>
            </a:r>
          </a:p>
          <a:p>
            <a:r>
              <a:rPr lang="en-CA" dirty="0"/>
              <a:t>No under design</a:t>
            </a:r>
          </a:p>
          <a:p>
            <a:r>
              <a:rPr lang="en-CA" dirty="0"/>
              <a:t>Better resource allocation</a:t>
            </a:r>
          </a:p>
          <a:p>
            <a:endParaRPr lang="en-CA"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A" dirty="0"/>
              <a:t>Project management</a:t>
            </a:r>
            <a:endParaRPr lang="en-CA" dirty="0"/>
          </a:p>
        </p:txBody>
      </p:sp>
      <p:sp>
        <p:nvSpPr>
          <p:cNvPr id="6" name="Rectangle 5"/>
          <p:cNvSpPr/>
          <p:nvPr/>
        </p:nvSpPr>
        <p:spPr>
          <a:xfrm>
            <a:off x="3923928" y="5949280"/>
            <a:ext cx="1336648" cy="369332"/>
          </a:xfrm>
          <a:prstGeom prst="rect">
            <a:avLst/>
          </a:prstGeom>
        </p:spPr>
        <p:txBody>
          <a:bodyPr wrap="none">
            <a:spAutoFit/>
          </a:bodyPr>
          <a:lstStyle/>
          <a:p>
            <a:r>
              <a:rPr lang="en-US" dirty="0"/>
              <a:t>Three pillars</a:t>
            </a:r>
            <a:endParaRPr lang="en-CA" dirty="0"/>
          </a:p>
        </p:txBody>
      </p:sp>
      <p:sp>
        <p:nvSpPr>
          <p:cNvPr id="7" name="Cylindre 6"/>
          <p:cNvSpPr/>
          <p:nvPr/>
        </p:nvSpPr>
        <p:spPr>
          <a:xfrm>
            <a:off x="4125652" y="4581128"/>
            <a:ext cx="1022412"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time</a:t>
            </a:r>
            <a:endParaRPr lang="en-CA" dirty="0"/>
          </a:p>
        </p:txBody>
      </p:sp>
      <p:sp>
        <p:nvSpPr>
          <p:cNvPr id="8" name="Cylindre 7"/>
          <p:cNvSpPr/>
          <p:nvPr/>
        </p:nvSpPr>
        <p:spPr>
          <a:xfrm>
            <a:off x="2217440" y="4653136"/>
            <a:ext cx="982960"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scope</a:t>
            </a:r>
            <a:endParaRPr lang="en-CA" dirty="0"/>
          </a:p>
        </p:txBody>
      </p:sp>
      <p:sp>
        <p:nvSpPr>
          <p:cNvPr id="9" name="Cylindre 8"/>
          <p:cNvSpPr/>
          <p:nvPr/>
        </p:nvSpPr>
        <p:spPr>
          <a:xfrm>
            <a:off x="6033864" y="4581128"/>
            <a:ext cx="986408"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money</a:t>
            </a:r>
            <a:endParaRPr lang="en-CA" dirty="0"/>
          </a:p>
        </p:txBody>
      </p:sp>
      <p:sp>
        <p:nvSpPr>
          <p:cNvPr id="10" name="ZoneTexte 9"/>
          <p:cNvSpPr txBox="1"/>
          <p:nvPr/>
        </p:nvSpPr>
        <p:spPr>
          <a:xfrm>
            <a:off x="395536" y="5445224"/>
            <a:ext cx="1287147" cy="369332"/>
          </a:xfrm>
          <a:prstGeom prst="rect">
            <a:avLst/>
          </a:prstGeom>
          <a:noFill/>
        </p:spPr>
        <p:txBody>
          <a:bodyPr wrap="none" rtlCol="0">
            <a:spAutoFit/>
          </a:bodyPr>
          <a:lstStyle/>
          <a:p>
            <a:r>
              <a:rPr lang="fr-CA" dirty="0"/>
              <a:t>TASK GIVEN</a:t>
            </a:r>
            <a:endParaRPr lang="en-CA" dirty="0"/>
          </a:p>
        </p:txBody>
      </p:sp>
      <p:sp>
        <p:nvSpPr>
          <p:cNvPr id="11" name="ZoneTexte 10"/>
          <p:cNvSpPr txBox="1"/>
          <p:nvPr/>
        </p:nvSpPr>
        <p:spPr>
          <a:xfrm>
            <a:off x="7092280" y="1628800"/>
            <a:ext cx="1724768" cy="369332"/>
          </a:xfrm>
          <a:prstGeom prst="rect">
            <a:avLst/>
          </a:prstGeom>
          <a:noFill/>
        </p:spPr>
        <p:txBody>
          <a:bodyPr wrap="none" rtlCol="0">
            <a:spAutoFit/>
          </a:bodyPr>
          <a:lstStyle/>
          <a:p>
            <a:r>
              <a:rPr lang="fr-CA" dirty="0"/>
              <a:t>TASK DELIVERED</a:t>
            </a:r>
            <a:endParaRPr lang="en-CA" dirty="0"/>
          </a:p>
        </p:txBody>
      </p:sp>
      <p:sp>
        <p:nvSpPr>
          <p:cNvPr id="12" name="ZoneTexte 11"/>
          <p:cNvSpPr txBox="1"/>
          <p:nvPr/>
        </p:nvSpPr>
        <p:spPr>
          <a:xfrm rot="3117813">
            <a:off x="1996348" y="1256895"/>
            <a:ext cx="738664" cy="2734271"/>
          </a:xfrm>
          <a:prstGeom prst="rect">
            <a:avLst/>
          </a:prstGeom>
          <a:noFill/>
        </p:spPr>
        <p:txBody>
          <a:bodyPr vert="vert270" wrap="square" rtlCol="0">
            <a:spAutoFit/>
          </a:bodyPr>
          <a:lstStyle/>
          <a:p>
            <a:r>
              <a:rPr lang="fr-CA" spc="300" dirty="0"/>
              <a:t>REDUCE RISK</a:t>
            </a:r>
          </a:p>
          <a:p>
            <a:r>
              <a:rPr lang="fr-CA" spc="300" dirty="0"/>
              <a:t>MAXIMIZE PROFIT</a:t>
            </a:r>
            <a:endParaRPr lang="en-CA" spc="300" dirty="0"/>
          </a:p>
        </p:txBody>
      </p:sp>
      <p:graphicFrame>
        <p:nvGraphicFramePr>
          <p:cNvPr id="14" name="Diagramme 13"/>
          <p:cNvGraphicFramePr/>
          <p:nvPr/>
        </p:nvGraphicFramePr>
        <p:xfrm>
          <a:off x="1115616" y="1412776"/>
          <a:ext cx="6864424" cy="3703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3" descr="C:\Documents and Settings\Lucie Parrot\Local Settings\Temporary Internet Files\Content.IE5\6TRI24YQ\MC900434665[1].wmf"/>
          <p:cNvPicPr>
            <a:picLocks noChangeAspect="1" noChangeArrowheads="1"/>
          </p:cNvPicPr>
          <p:nvPr/>
        </p:nvPicPr>
        <p:blipFill>
          <a:blip r:embed="rId8" cstate="print"/>
          <a:srcRect/>
          <a:stretch>
            <a:fillRect/>
          </a:stretch>
        </p:blipFill>
        <p:spPr bwMode="auto">
          <a:xfrm>
            <a:off x="3059832" y="4077072"/>
            <a:ext cx="501793" cy="461789"/>
          </a:xfrm>
          <a:prstGeom prst="rect">
            <a:avLst/>
          </a:prstGeom>
          <a:noFill/>
        </p:spPr>
      </p:pic>
      <p:pic>
        <p:nvPicPr>
          <p:cNvPr id="17" name="Picture 3" descr="C:\Documents and Settings\Lucie Parrot\Local Settings\Temporary Internet Files\Content.IE5\6TRI24YQ\MC900434665[1].wmf"/>
          <p:cNvPicPr>
            <a:picLocks noChangeAspect="1" noChangeArrowheads="1"/>
          </p:cNvPicPr>
          <p:nvPr/>
        </p:nvPicPr>
        <p:blipFill>
          <a:blip r:embed="rId8" cstate="print"/>
          <a:srcRect/>
          <a:stretch>
            <a:fillRect/>
          </a:stretch>
        </p:blipFill>
        <p:spPr bwMode="auto">
          <a:xfrm>
            <a:off x="3707904" y="3501008"/>
            <a:ext cx="501793" cy="461789"/>
          </a:xfrm>
          <a:prstGeom prst="rect">
            <a:avLst/>
          </a:prstGeom>
          <a:noFill/>
        </p:spPr>
      </p:pic>
      <p:pic>
        <p:nvPicPr>
          <p:cNvPr id="18" name="Picture 3" descr="C:\Documents and Settings\Lucie Parrot\Local Settings\Temporary Internet Files\Content.IE5\6TRI24YQ\MC900434665[1].wmf"/>
          <p:cNvPicPr>
            <a:picLocks noChangeAspect="1" noChangeArrowheads="1"/>
          </p:cNvPicPr>
          <p:nvPr/>
        </p:nvPicPr>
        <p:blipFill>
          <a:blip r:embed="rId8" cstate="print"/>
          <a:srcRect/>
          <a:stretch>
            <a:fillRect/>
          </a:stretch>
        </p:blipFill>
        <p:spPr bwMode="auto">
          <a:xfrm>
            <a:off x="4430247" y="2924944"/>
            <a:ext cx="501793" cy="461789"/>
          </a:xfrm>
          <a:prstGeom prst="rect">
            <a:avLst/>
          </a:prstGeom>
          <a:noFill/>
        </p:spPr>
      </p:pic>
      <p:pic>
        <p:nvPicPr>
          <p:cNvPr id="19" name="Picture 3" descr="C:\Documents and Settings\Lucie Parrot\Local Settings\Temporary Internet Files\Content.IE5\6TRI24YQ\MC900434665[1].wmf"/>
          <p:cNvPicPr>
            <a:picLocks noChangeAspect="1" noChangeArrowheads="1"/>
          </p:cNvPicPr>
          <p:nvPr/>
        </p:nvPicPr>
        <p:blipFill>
          <a:blip r:embed="rId8" cstate="print"/>
          <a:srcRect/>
          <a:stretch>
            <a:fillRect/>
          </a:stretch>
        </p:blipFill>
        <p:spPr bwMode="auto">
          <a:xfrm>
            <a:off x="1403648" y="2276872"/>
            <a:ext cx="501793" cy="461789"/>
          </a:xfrm>
          <a:prstGeom prst="rect">
            <a:avLst/>
          </a:prstGeom>
          <a:noFill/>
        </p:spPr>
      </p:pic>
      <p:pic>
        <p:nvPicPr>
          <p:cNvPr id="20" name="Picture 3" descr="C:\Documents and Settings\Lucie Parrot\Local Settings\Temporary Internet Files\Content.IE5\6TRI24YQ\MC900434665[1].wmf"/>
          <p:cNvPicPr>
            <a:picLocks noChangeAspect="1" noChangeArrowheads="1"/>
          </p:cNvPicPr>
          <p:nvPr/>
        </p:nvPicPr>
        <p:blipFill>
          <a:blip r:embed="rId8" cstate="print"/>
          <a:srcRect/>
          <a:stretch>
            <a:fillRect/>
          </a:stretch>
        </p:blipFill>
        <p:spPr bwMode="auto">
          <a:xfrm>
            <a:off x="8388424" y="1268760"/>
            <a:ext cx="501793" cy="461789"/>
          </a:xfrm>
          <a:prstGeom prst="rect">
            <a:avLst/>
          </a:prstGeom>
          <a:noFill/>
        </p:spPr>
      </p:pic>
      <p:pic>
        <p:nvPicPr>
          <p:cNvPr id="21" name="Picture 3" descr="C:\Documents and Settings\Lucie Parrot\Local Settings\Temporary Internet Files\Content.IE5\6TRI24YQ\MC900434665[1].wmf"/>
          <p:cNvPicPr>
            <a:picLocks noChangeAspect="1" noChangeArrowheads="1"/>
          </p:cNvPicPr>
          <p:nvPr/>
        </p:nvPicPr>
        <p:blipFill>
          <a:blip r:embed="rId8" cstate="print"/>
          <a:srcRect/>
          <a:stretch>
            <a:fillRect/>
          </a:stretch>
        </p:blipFill>
        <p:spPr bwMode="auto">
          <a:xfrm>
            <a:off x="2555776" y="5445224"/>
            <a:ext cx="501793" cy="461789"/>
          </a:xfrm>
          <a:prstGeom prst="rect">
            <a:avLst/>
          </a:prstGeom>
          <a:noFill/>
        </p:spPr>
      </p:pic>
      <p:pic>
        <p:nvPicPr>
          <p:cNvPr id="22" name="Picture 3" descr="C:\Documents and Settings\Lucie Parrot\Local Settings\Temporary Internet Files\Content.IE5\6TRI24YQ\MC900434665[1].wmf"/>
          <p:cNvPicPr>
            <a:picLocks noChangeAspect="1" noChangeArrowheads="1"/>
          </p:cNvPicPr>
          <p:nvPr/>
        </p:nvPicPr>
        <p:blipFill>
          <a:blip r:embed="rId8" cstate="print"/>
          <a:srcRect/>
          <a:stretch>
            <a:fillRect/>
          </a:stretch>
        </p:blipFill>
        <p:spPr bwMode="auto">
          <a:xfrm>
            <a:off x="4427984" y="5343475"/>
            <a:ext cx="501793" cy="461789"/>
          </a:xfrm>
          <a:prstGeom prst="rect">
            <a:avLst/>
          </a:prstGeom>
          <a:noFill/>
        </p:spPr>
      </p:pic>
      <p:pic>
        <p:nvPicPr>
          <p:cNvPr id="23" name="Picture 3" descr="C:\Documents and Settings\Lucie Parrot\Local Settings\Temporary Internet Files\Content.IE5\6TRI24YQ\MC900434665[1].wmf"/>
          <p:cNvPicPr>
            <a:picLocks noChangeAspect="1" noChangeArrowheads="1"/>
          </p:cNvPicPr>
          <p:nvPr/>
        </p:nvPicPr>
        <p:blipFill>
          <a:blip r:embed="rId8" cstate="print"/>
          <a:srcRect/>
          <a:stretch>
            <a:fillRect/>
          </a:stretch>
        </p:blipFill>
        <p:spPr bwMode="auto">
          <a:xfrm>
            <a:off x="6372200" y="5343475"/>
            <a:ext cx="501793" cy="461789"/>
          </a:xfrm>
          <a:prstGeom prst="rect">
            <a:avLst/>
          </a:prstGeom>
          <a:noFill/>
        </p:spPr>
      </p:pic>
      <p:pic>
        <p:nvPicPr>
          <p:cNvPr id="24" name="Picture 3" descr="C:\Documents and Settings\Lucie Parrot\Local Settings\Temporary Internet Files\Content.IE5\6TRI24YQ\MC900434665[1].wmf"/>
          <p:cNvPicPr>
            <a:picLocks noChangeAspect="1" noChangeArrowheads="1"/>
          </p:cNvPicPr>
          <p:nvPr/>
        </p:nvPicPr>
        <p:blipFill>
          <a:blip r:embed="rId8" cstate="print"/>
          <a:srcRect/>
          <a:stretch>
            <a:fillRect/>
          </a:stretch>
        </p:blipFill>
        <p:spPr bwMode="auto">
          <a:xfrm>
            <a:off x="5364088" y="2492896"/>
            <a:ext cx="501793" cy="461789"/>
          </a:xfrm>
          <a:prstGeom prst="rect">
            <a:avLst/>
          </a:prstGeom>
          <a:noFill/>
        </p:spPr>
      </p:pic>
      <p:pic>
        <p:nvPicPr>
          <p:cNvPr id="25" name="Picture 3" descr="C:\Documents and Settings\Lucie Parrot\Local Settings\Temporary Internet Files\Content.IE5\6TRI24YQ\MC900434665[1].wmf"/>
          <p:cNvPicPr>
            <a:picLocks noChangeAspect="1" noChangeArrowheads="1"/>
          </p:cNvPicPr>
          <p:nvPr/>
        </p:nvPicPr>
        <p:blipFill>
          <a:blip r:embed="rId8" cstate="print"/>
          <a:srcRect/>
          <a:stretch>
            <a:fillRect/>
          </a:stretch>
        </p:blipFill>
        <p:spPr bwMode="auto">
          <a:xfrm>
            <a:off x="6588224" y="2247131"/>
            <a:ext cx="501793" cy="46178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lide(fromLeft)">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lide(fromBottom)">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slide(fromRigh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0-#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0-#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0-#ppt_w/2"/>
                                          </p:val>
                                        </p:tav>
                                        <p:tav tm="100000">
                                          <p:val>
                                            <p:strVal val="#ppt_x"/>
                                          </p:val>
                                        </p:tav>
                                      </p:tavLst>
                                    </p:anim>
                                    <p:anim calcmode="lin" valueType="num">
                                      <p:cBhvr additive="base">
                                        <p:cTn id="4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0-#ppt_w/2"/>
                                          </p:val>
                                        </p:tav>
                                        <p:tav tm="100000">
                                          <p:val>
                                            <p:strVal val="#ppt_x"/>
                                          </p:val>
                                        </p:tav>
                                      </p:tavLst>
                                    </p:anim>
                                    <p:anim calcmode="lin" valueType="num">
                                      <p:cBhvr additive="base">
                                        <p:cTn id="5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0-#ppt_w/2"/>
                                          </p:val>
                                        </p:tav>
                                        <p:tav tm="100000">
                                          <p:val>
                                            <p:strVal val="#ppt_x"/>
                                          </p:val>
                                        </p:tav>
                                      </p:tavLst>
                                    </p:anim>
                                    <p:anim calcmode="lin" valueType="num">
                                      <p:cBhvr additive="base">
                                        <p:cTn id="61"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0-#ppt_w/2"/>
                                          </p:val>
                                        </p:tav>
                                        <p:tav tm="100000">
                                          <p:val>
                                            <p:strVal val="#ppt_x"/>
                                          </p:val>
                                        </p:tav>
                                      </p:tavLst>
                                    </p:anim>
                                    <p:anim calcmode="lin" valueType="num">
                                      <p:cBhvr additive="base">
                                        <p:cTn id="67"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0-#ppt_w/2"/>
                                          </p:val>
                                        </p:tav>
                                        <p:tav tm="100000">
                                          <p:val>
                                            <p:strVal val="#ppt_x"/>
                                          </p:val>
                                        </p:tav>
                                      </p:tavLst>
                                    </p:anim>
                                    <p:anim calcmode="lin" valueType="num">
                                      <p:cBhvr additive="base">
                                        <p:cTn id="73"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fill="hold"/>
                                        <p:tgtEl>
                                          <p:spTgt spid="23"/>
                                        </p:tgtEl>
                                        <p:attrNameLst>
                                          <p:attrName>ppt_x</p:attrName>
                                        </p:attrNameLst>
                                      </p:cBhvr>
                                      <p:tavLst>
                                        <p:tav tm="0">
                                          <p:val>
                                            <p:strVal val="0-#ppt_w/2"/>
                                          </p:val>
                                        </p:tav>
                                        <p:tav tm="100000">
                                          <p:val>
                                            <p:strVal val="#ppt_x"/>
                                          </p:val>
                                        </p:tav>
                                      </p:tavLst>
                                    </p:anim>
                                    <p:anim calcmode="lin" valueType="num">
                                      <p:cBhvr additive="base">
                                        <p:cTn id="79"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additive="base">
                                        <p:cTn id="84" dur="500" fill="hold"/>
                                        <p:tgtEl>
                                          <p:spTgt spid="24"/>
                                        </p:tgtEl>
                                        <p:attrNameLst>
                                          <p:attrName>ppt_x</p:attrName>
                                        </p:attrNameLst>
                                      </p:cBhvr>
                                      <p:tavLst>
                                        <p:tav tm="0">
                                          <p:val>
                                            <p:strVal val="0-#ppt_w/2"/>
                                          </p:val>
                                        </p:tav>
                                        <p:tav tm="100000">
                                          <p:val>
                                            <p:strVal val="#ppt_x"/>
                                          </p:val>
                                        </p:tav>
                                      </p:tavLst>
                                    </p:anim>
                                    <p:anim calcmode="lin" valueType="num">
                                      <p:cBhvr additive="base">
                                        <p:cTn id="8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nodeType="click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additive="base">
                                        <p:cTn id="90" dur="500" fill="hold"/>
                                        <p:tgtEl>
                                          <p:spTgt spid="25"/>
                                        </p:tgtEl>
                                        <p:attrNameLst>
                                          <p:attrName>ppt_x</p:attrName>
                                        </p:attrNameLst>
                                      </p:cBhvr>
                                      <p:tavLst>
                                        <p:tav tm="0">
                                          <p:val>
                                            <p:strVal val="0-#ppt_w/2"/>
                                          </p:val>
                                        </p:tav>
                                        <p:tav tm="100000">
                                          <p:val>
                                            <p:strVal val="#ppt_x"/>
                                          </p:val>
                                        </p:tav>
                                      </p:tavLst>
                                    </p:anim>
                                    <p:anim calcmode="lin" valueType="num">
                                      <p:cBhvr additive="base">
                                        <p:cTn id="91"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Graphic spid="1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C3DA1803-B088-4BB9-BBC8-640176C8EF89}"/>
              </a:ext>
            </a:extLst>
          </p:cNvPr>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CA" altLang="fr-FR" sz="2800" dirty="0">
                <a:latin typeface="+mn-lt"/>
                <a:cs typeface="Times New Roman" panose="02020603050405020304" pitchFamily="18" charset="0"/>
              </a:rPr>
              <a:t>1- Organization phase</a:t>
            </a:r>
          </a:p>
          <a:p>
            <a:pPr eaLnBrk="1" hangingPunct="1">
              <a:spcBef>
                <a:spcPct val="20000"/>
              </a:spcBef>
            </a:pPr>
            <a:r>
              <a:rPr lang="en-CA" altLang="fr-FR" sz="2800" dirty="0">
                <a:latin typeface="+mn-lt"/>
                <a:cs typeface="Times New Roman" panose="02020603050405020304" pitchFamily="18" charset="0"/>
              </a:rPr>
              <a:t>2- Information phase</a:t>
            </a:r>
          </a:p>
          <a:p>
            <a:pPr eaLnBrk="1" hangingPunct="1">
              <a:spcBef>
                <a:spcPct val="20000"/>
              </a:spcBef>
            </a:pPr>
            <a:r>
              <a:rPr lang="en-CA" altLang="fr-FR" sz="2800" dirty="0">
                <a:latin typeface="+mn-lt"/>
                <a:cs typeface="Times New Roman" panose="02020603050405020304" pitchFamily="18" charset="0"/>
              </a:rPr>
              <a:t>3- Function and cost analysis phase</a:t>
            </a:r>
          </a:p>
          <a:p>
            <a:pPr eaLnBrk="1" hangingPunct="1">
              <a:spcBef>
                <a:spcPct val="20000"/>
              </a:spcBef>
            </a:pPr>
            <a:r>
              <a:rPr lang="en-CA" altLang="fr-FR" sz="2800" dirty="0">
                <a:latin typeface="+mn-lt"/>
                <a:cs typeface="Times New Roman" panose="02020603050405020304" pitchFamily="18" charset="0"/>
              </a:rPr>
              <a:t>4- Creativity phase</a:t>
            </a:r>
          </a:p>
          <a:p>
            <a:pPr eaLnBrk="1" hangingPunct="1">
              <a:spcBef>
                <a:spcPct val="20000"/>
              </a:spcBef>
            </a:pPr>
            <a:r>
              <a:rPr lang="en-CA" altLang="fr-FR" sz="2800" dirty="0">
                <a:latin typeface="+mn-lt"/>
                <a:cs typeface="Times New Roman" panose="02020603050405020304" pitchFamily="18" charset="0"/>
              </a:rPr>
              <a:t>5- Evaluation phase</a:t>
            </a:r>
          </a:p>
          <a:p>
            <a:pPr eaLnBrk="1" hangingPunct="1">
              <a:spcBef>
                <a:spcPct val="20000"/>
              </a:spcBef>
            </a:pPr>
            <a:r>
              <a:rPr lang="en-CA" altLang="fr-FR" sz="2800" dirty="0">
                <a:latin typeface="+mn-lt"/>
                <a:cs typeface="Times New Roman" panose="02020603050405020304" pitchFamily="18" charset="0"/>
              </a:rPr>
              <a:t>6- Development and presentation phase</a:t>
            </a:r>
          </a:p>
          <a:p>
            <a:pPr eaLnBrk="1" hangingPunct="1">
              <a:spcBef>
                <a:spcPct val="20000"/>
              </a:spcBef>
            </a:pPr>
            <a:r>
              <a:rPr lang="en-CA" altLang="fr-FR" sz="2800" dirty="0">
                <a:latin typeface="+mn-lt"/>
                <a:cs typeface="Times New Roman" panose="02020603050405020304" pitchFamily="18" charset="0"/>
              </a:rPr>
              <a:t>7- Implementation and follow up phase</a:t>
            </a:r>
          </a:p>
        </p:txBody>
      </p:sp>
      <p:sp>
        <p:nvSpPr>
          <p:cNvPr id="16387" name="Rectangle 3">
            <a:extLst>
              <a:ext uri="{FF2B5EF4-FFF2-40B4-BE49-F238E27FC236}">
                <a16:creationId xmlns:a16="http://schemas.microsoft.com/office/drawing/2014/main" xmlns="" id="{07E242CB-30F4-4965-B82E-73C97F10E916}"/>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fr-CA" altLang="fr-FR" sz="4400" dirty="0">
                <a:solidFill>
                  <a:schemeClr val="tx2"/>
                </a:solidFill>
                <a:latin typeface="+mj-lt"/>
              </a:rPr>
              <a:t>The VE Job Plan</a:t>
            </a:r>
          </a:p>
        </p:txBody>
      </p:sp>
      <p:sp>
        <p:nvSpPr>
          <p:cNvPr id="4" name="Espace réservé du pied de page 3">
            <a:extLst>
              <a:ext uri="{FF2B5EF4-FFF2-40B4-BE49-F238E27FC236}">
                <a16:creationId xmlns:a16="http://schemas.microsoft.com/office/drawing/2014/main" xmlns="" id="{19DE85B8-098A-407C-84C7-A87A848053E9}"/>
              </a:ext>
            </a:extLst>
          </p:cNvPr>
          <p:cNvSpPr>
            <a:spLocks noGrp="1"/>
          </p:cNvSpPr>
          <p:nvPr>
            <p:ph type="ftr" sz="quarter" idx="11"/>
          </p:nvPr>
        </p:nvSpPr>
        <p:spPr/>
        <p:txBody>
          <a:bodyPr/>
          <a:lstStyle/>
          <a:p>
            <a:pPr>
              <a:defRPr/>
            </a:pPr>
            <a:r>
              <a:rPr lang="en-US"/>
              <a:t>© Martin Parrot inc.</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Personnalisé 16">
      <a:dk1>
        <a:sysClr val="windowText" lastClr="000000"/>
      </a:dk1>
      <a:lt1>
        <a:sysClr val="window" lastClr="FFFFFF"/>
      </a:lt1>
      <a:dk2>
        <a:srgbClr val="1E5155"/>
      </a:dk2>
      <a:lt2>
        <a:srgbClr val="EBEBEB"/>
      </a:lt2>
      <a:accent1>
        <a:srgbClr val="B58E15"/>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730</TotalTime>
  <Words>2596</Words>
  <Application>Microsoft Office PowerPoint</Application>
  <PresentationFormat>Diavetítés a képernyőre (4:3 oldalarány)</PresentationFormat>
  <Paragraphs>617</Paragraphs>
  <Slides>85</Slides>
  <Notes>65</Notes>
  <HiddenSlides>4</HiddenSlides>
  <MMClips>0</MMClips>
  <ScaleCrop>false</ScaleCrop>
  <HeadingPairs>
    <vt:vector size="6" baseType="variant">
      <vt:variant>
        <vt:lpstr>Téma</vt:lpstr>
      </vt:variant>
      <vt:variant>
        <vt:i4>1</vt:i4>
      </vt:variant>
      <vt:variant>
        <vt:lpstr>Beágyazott OLE kiszolgálók</vt:lpstr>
      </vt:variant>
      <vt:variant>
        <vt:i4>6</vt:i4>
      </vt:variant>
      <vt:variant>
        <vt:lpstr>Diacímek</vt:lpstr>
      </vt:variant>
      <vt:variant>
        <vt:i4>85</vt:i4>
      </vt:variant>
    </vt:vector>
  </HeadingPairs>
  <TitlesOfParts>
    <vt:vector size="92" baseType="lpstr">
      <vt:lpstr>Ion</vt:lpstr>
      <vt:lpstr>Clip</vt:lpstr>
      <vt:lpstr>ClipArt</vt:lpstr>
      <vt:lpstr>Document</vt:lpstr>
      <vt:lpstr>Worksheet</vt:lpstr>
      <vt:lpstr>Chart</vt:lpstr>
      <vt:lpstr>Microsoft Excel-diagram</vt:lpstr>
      <vt:lpstr>Value engineering</vt:lpstr>
      <vt:lpstr>PowerPoint bemutató</vt:lpstr>
      <vt:lpstr>PowerPoint bemutató</vt:lpstr>
      <vt:lpstr>Competitiveness</vt:lpstr>
      <vt:lpstr>PowerPoint bemutató</vt:lpstr>
      <vt:lpstr>Implementation strategy</vt:lpstr>
      <vt:lpstr>Front loading</vt:lpstr>
      <vt:lpstr>Role of the team members</vt:lpstr>
      <vt:lpstr>PowerPoint bemutató</vt:lpstr>
      <vt:lpstr>PowerPoint bemutató</vt:lpstr>
      <vt:lpstr>PowerPoint bemutató</vt:lpstr>
      <vt:lpstr>PowerPoint bemutató</vt:lpstr>
      <vt:lpstr>Function analysis</vt:lpstr>
      <vt:lpstr>Function analysis</vt:lpstr>
      <vt:lpstr>Different uses of each method</vt:lpstr>
      <vt:lpstr>Functional diagram</vt:lpstr>
      <vt:lpstr>PowerPoint bemutató</vt:lpstr>
      <vt:lpstr>Estimating functions</vt:lpstr>
      <vt:lpstr>Results of estimation</vt:lpstr>
      <vt:lpstr>Cost analysis</vt:lpstr>
      <vt:lpstr>PowerPoint bemutató</vt:lpstr>
      <vt:lpstr>Cost analysis</vt:lpstr>
      <vt:lpstr>Public market</vt:lpstr>
      <vt:lpstr>Functional performance specification</vt:lpstr>
      <vt:lpstr>Why a FPS?</vt:lpstr>
      <vt:lpstr>Why a FPS?</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Different VA projects</vt:lpstr>
      <vt:lpstr>Different VA projects</vt:lpstr>
      <vt:lpstr>Different VA projects</vt:lpstr>
      <vt:lpstr>Different VA projects</vt:lpstr>
      <vt:lpstr>Different VA projects</vt:lpstr>
      <vt:lpstr>New insectarium</vt:lpstr>
      <vt:lpstr>New Insectarium</vt:lpstr>
      <vt:lpstr>Reconstruction of intersection</vt:lpstr>
      <vt:lpstr>PowerPoint bemutató</vt:lpstr>
      <vt:lpstr>Intersection</vt:lpstr>
      <vt:lpstr>New intersection design</vt:lpstr>
      <vt:lpstr>Value graph of intersection designs</vt:lpstr>
      <vt:lpstr>Jacques-Cartier square</vt:lpstr>
      <vt:lpstr>Jacques-Cartier square</vt:lpstr>
      <vt:lpstr>Different types of terrasses</vt:lpstr>
      <vt:lpstr>Sports center</vt:lpstr>
      <vt:lpstr>Ice rink</vt:lpstr>
      <vt:lpstr>Ice rink sports complex</vt:lpstr>
      <vt:lpstr>Museum of modern art</vt:lpstr>
      <vt:lpstr>House of litterature</vt:lpstr>
      <vt:lpstr>Nunavut health center</vt:lpstr>
      <vt:lpstr>PowerPoint bemutató</vt:lpstr>
      <vt:lpstr>Transformation of church</vt:lpstr>
      <vt:lpstr>Outside the church</vt:lpstr>
      <vt:lpstr>Other uses of VA</vt:lpstr>
      <vt:lpstr>Key success factors of VE</vt:lpstr>
      <vt:lpstr>Key success factors of VE</vt:lpstr>
      <vt:lpstr>Key success factors of VE</vt:lpstr>
      <vt:lpstr>Key success factors of VE</vt:lpstr>
      <vt:lpstr>Key success factors of VE</vt:lpstr>
      <vt:lpstr>Key success factors of VE</vt:lpstr>
      <vt:lpstr>Benefits of VE</vt:lpstr>
      <vt:lpstr>PowerPoint bemutató</vt:lpstr>
      <vt:lpstr>Project management</vt:lpstr>
      <vt:lpstr>Project management </vt:lpstr>
      <vt:lpstr>How can VE help?</vt:lpstr>
      <vt:lpstr>Value engineering job plan</vt:lpstr>
      <vt:lpstr>How VE helps define scope</vt:lpstr>
      <vt:lpstr>Example</vt:lpstr>
      <vt:lpstr>Example</vt:lpstr>
      <vt:lpstr>Characterizing functions</vt:lpstr>
      <vt:lpstr>Results?</vt:lpstr>
      <vt:lpstr>Results?</vt:lpstr>
      <vt:lpstr>Let’s go on!</vt:lpstr>
      <vt:lpstr>Finding the best project</vt:lpstr>
      <vt:lpstr>Value graph</vt:lpstr>
      <vt:lpstr>Now, what else?</vt:lpstr>
      <vt:lpstr>Time savings</vt:lpstr>
      <vt:lpstr>Project management</vt:lpstr>
    </vt:vector>
  </TitlesOfParts>
  <Company>Lucie Parrot, ing., M.ing., CVS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Lucie Parrot</dc:creator>
  <cp:lastModifiedBy>Windows-felhasználó</cp:lastModifiedBy>
  <cp:revision>49</cp:revision>
  <dcterms:created xsi:type="dcterms:W3CDTF">2005-06-06T20:25:03Z</dcterms:created>
  <dcterms:modified xsi:type="dcterms:W3CDTF">2019-01-24T08:25:56Z</dcterms:modified>
</cp:coreProperties>
</file>